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ppt/slideLayouts/slideLayout7.xml" Type="http://schemas.openxmlformats.org/officeDocument/2006/relationships/slideLayout"/><Relationship Id="rId11" Target="docProps/custom.xml" Type="http://schemas.openxmlformats.org/officeDocument/2006/relationships/custom-properties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Relationship Id="rId3" Target="../media/image1.pn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Relationship Id="rId3" Target="../media/image1.pn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Relationship Id="rId3" Target="../media/image1.pn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false">
  <p:cSld name="Blank"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2f0c12df77e743ce96b76d1f8c51a73c.png" id="2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Title Slide"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-8229"/>
            <a:ext cx="12192000" cy="6866230"/>
            <a:chOff x="0" y="-8229"/>
            <a:chExt cx="12192000" cy="6866230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/>
              <a:srcRect/>
              <a:stretch>
                <a:fillRect t="0" l="-185" b="0" r="-185"/>
              </a:stretch>
            </a:blipFill>
            <a:ln>
              <a:noFill/>
            </a:ln>
            <a:effectLst/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4" id="4"/>
            <p:cNvSpPr/>
            <p:nvPr/>
          </p:nvSpPr>
          <p:spPr>
            <a:xfrm>
              <a:off x="1" y="-8229"/>
              <a:ext cx="12191999" cy="6542088"/>
            </a:xfrm>
            <a:custGeom>
              <a:avLst/>
              <a:gdLst/>
              <a:ahLst/>
              <a:cxnLst/>
              <a:rect r="r" b="b" t="t" l="l"/>
              <a:pathLst>
                <a:path w="3756" h="2014" stroke="true" fill="norm" extrusionOk="true">
                  <a:moveTo>
                    <a:pt x="3756" y="1952"/>
                  </a:moveTo>
                  <a:cubicBezTo>
                    <a:pt x="3671" y="1964"/>
                    <a:pt x="3671" y="1964"/>
                    <a:pt x="3671" y="1964"/>
                  </a:cubicBezTo>
                  <a:cubicBezTo>
                    <a:pt x="3318" y="2014"/>
                    <a:pt x="2958" y="2005"/>
                    <a:pt x="2608" y="1936"/>
                  </a:cubicBezTo>
                  <a:cubicBezTo>
                    <a:pt x="2287" y="1873"/>
                    <a:pt x="2287" y="1873"/>
                    <a:pt x="2287" y="1873"/>
                  </a:cubicBezTo>
                  <a:cubicBezTo>
                    <a:pt x="1638" y="1706"/>
                    <a:pt x="1638" y="1706"/>
                    <a:pt x="1638" y="1706"/>
                  </a:cubicBezTo>
                  <a:cubicBezTo>
                    <a:pt x="1367" y="1638"/>
                    <a:pt x="1367" y="1638"/>
                    <a:pt x="1367" y="1638"/>
                  </a:cubicBezTo>
                  <a:cubicBezTo>
                    <a:pt x="919" y="1525"/>
                    <a:pt x="452" y="1515"/>
                    <a:pt x="0" y="1608"/>
                  </a:cubicBezTo>
                  <a:cubicBezTo>
                    <a:pt x="0" y="1608"/>
                    <a:pt x="0" y="1608"/>
                    <a:pt x="0" y="16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56" y="0"/>
                    <a:pt x="3756" y="0"/>
                    <a:pt x="3756" y="0"/>
                  </a:cubicBezTo>
                  <a:lnTo>
                    <a:pt x="3756" y="1952"/>
                  </a:lnTo>
                  <a:close/>
                </a:path>
              </a:pathLst>
            </a:custGeom>
            <a:gradFill>
              <a:gsLst>
                <a:gs pos="12000">
                  <a:srgbClr val="428775">
                    <a:alpha val="95000"/>
                  </a:srgbClr>
                </a:gs>
                <a:gs pos="47000">
                  <a:srgbClr val="428775">
                    <a:alpha val="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0" y="5018704"/>
              <a:ext cx="12192000" cy="1839297"/>
            </a:xfrm>
            <a:custGeom>
              <a:avLst/>
              <a:gdLst/>
              <a:ahLst/>
              <a:cxnLst/>
              <a:rect r="r" b="b" t="t" l="l"/>
              <a:pathLst>
                <a:path w="12192000" h="1839297" stroke="true" fill="norm" extrusionOk="true">
                  <a:moveTo>
                    <a:pt x="1944410" y="196"/>
                  </a:moveTo>
                  <a:cubicBezTo>
                    <a:pt x="2781790" y="-5057"/>
                    <a:pt x="3619297" y="95552"/>
                    <a:pt x="4437291" y="302022"/>
                  </a:cubicBezTo>
                  <a:cubicBezTo>
                    <a:pt x="4437291" y="302022"/>
                    <a:pt x="4437291" y="302022"/>
                    <a:pt x="5316959" y="522907"/>
                  </a:cubicBezTo>
                  <a:cubicBezTo>
                    <a:pt x="5316959" y="522907"/>
                    <a:pt x="5316959" y="522907"/>
                    <a:pt x="7423617" y="1065374"/>
                  </a:cubicBezTo>
                  <a:cubicBezTo>
                    <a:pt x="7423617" y="1065374"/>
                    <a:pt x="7423617" y="1065374"/>
                    <a:pt x="8465585" y="1270017"/>
                  </a:cubicBezTo>
                  <a:cubicBezTo>
                    <a:pt x="9601687" y="1494150"/>
                    <a:pt x="10770249" y="1523385"/>
                    <a:pt x="11916089" y="1360970"/>
                  </a:cubicBezTo>
                  <a:cubicBezTo>
                    <a:pt x="11916089" y="1360970"/>
                    <a:pt x="11916089" y="1360970"/>
                    <a:pt x="12192000" y="1321990"/>
                  </a:cubicBezTo>
                  <a:lnTo>
                    <a:pt x="12192000" y="1839297"/>
                  </a:lnTo>
                  <a:lnTo>
                    <a:pt x="0" y="1839297"/>
                  </a:lnTo>
                  <a:lnTo>
                    <a:pt x="0" y="204573"/>
                  </a:lnTo>
                  <a:cubicBezTo>
                    <a:pt x="641898" y="72408"/>
                    <a:pt x="1293115" y="4282"/>
                    <a:pt x="1944410" y="196"/>
                  </a:cubicBezTo>
                  <a:close/>
                </a:path>
              </a:pathLst>
            </a:custGeom>
            <a:gradFill>
              <a:gsLst>
                <a:gs pos="44000">
                  <a:srgbClr val="428775"/>
                </a:gs>
                <a:gs pos="100000">
                  <a:srgbClr val="428775">
                    <a:lumMod val="40000"/>
                    <a:lumOff val="6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6661150" y="5519964"/>
              <a:ext cx="5530850" cy="1036638"/>
            </a:xfrm>
            <a:custGeom>
              <a:avLst/>
              <a:gdLst/>
              <a:ahLst/>
              <a:cxnLst/>
              <a:rect r="r" b="b" t="t" l="l"/>
              <a:pathLst>
                <a:path w="1704" h="319" stroke="true" fill="norm" extrusionOk="true">
                  <a:moveTo>
                    <a:pt x="723" y="147"/>
                  </a:moveTo>
                  <a:cubicBezTo>
                    <a:pt x="396" y="144"/>
                    <a:pt x="396" y="144"/>
                    <a:pt x="396" y="14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35" y="178"/>
                    <a:pt x="235" y="178"/>
                    <a:pt x="235" y="178"/>
                  </a:cubicBezTo>
                  <a:cubicBezTo>
                    <a:pt x="556" y="241"/>
                    <a:pt x="556" y="241"/>
                    <a:pt x="556" y="241"/>
                  </a:cubicBezTo>
                  <a:cubicBezTo>
                    <a:pt x="906" y="310"/>
                    <a:pt x="1266" y="319"/>
                    <a:pt x="1619" y="269"/>
                  </a:cubicBezTo>
                  <a:cubicBezTo>
                    <a:pt x="1704" y="257"/>
                    <a:pt x="1704" y="257"/>
                    <a:pt x="1704" y="257"/>
                  </a:cubicBezTo>
                  <a:cubicBezTo>
                    <a:pt x="1704" y="0"/>
                    <a:pt x="1704" y="0"/>
                    <a:pt x="1704" y="0"/>
                  </a:cubicBezTo>
                  <a:cubicBezTo>
                    <a:pt x="1387" y="100"/>
                    <a:pt x="1056" y="149"/>
                    <a:pt x="723" y="147"/>
                  </a:cubicBezTo>
                  <a:close/>
                </a:path>
              </a:pathLst>
            </a:custGeom>
            <a:gradFill>
              <a:gsLst>
                <a:gs pos="28000">
                  <a:srgbClr val="428775">
                    <a:alpha val="66000"/>
                  </a:srgbClr>
                </a:gs>
                <a:gs pos="100000">
                  <a:srgbClr val="428775">
                    <a:lumMod val="40000"/>
                    <a:lumOff val="60000"/>
                  </a:srgbClr>
                </a:gs>
              </a:gsLst>
              <a:lin ang="10800000"/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7" id="7"/>
            <p:cNvSpPr/>
            <p:nvPr/>
          </p:nvSpPr>
          <p:spPr>
            <a:xfrm>
              <a:off x="5424487" y="4535714"/>
              <a:ext cx="6767513" cy="1468438"/>
            </a:xfrm>
            <a:custGeom>
              <a:avLst/>
              <a:gdLst/>
              <a:ahLst/>
              <a:cxnLst/>
              <a:rect r="r" b="b" t="t" l="l"/>
              <a:pathLst>
                <a:path w="2085" h="452" stroke="true" fill="norm" extrusionOk="true">
                  <a:moveTo>
                    <a:pt x="1129" y="253"/>
                  </a:moveTo>
                  <a:cubicBezTo>
                    <a:pt x="803" y="286"/>
                    <a:pt x="803" y="286"/>
                    <a:pt x="803" y="286"/>
                  </a:cubicBezTo>
                  <a:cubicBezTo>
                    <a:pt x="135" y="316"/>
                    <a:pt x="135" y="316"/>
                    <a:pt x="135" y="31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381" y="421"/>
                    <a:pt x="381" y="421"/>
                    <a:pt x="381" y="421"/>
                  </a:cubicBezTo>
                  <a:cubicBezTo>
                    <a:pt x="777" y="447"/>
                    <a:pt x="777" y="447"/>
                    <a:pt x="777" y="447"/>
                  </a:cubicBezTo>
                  <a:cubicBezTo>
                    <a:pt x="1104" y="450"/>
                    <a:pt x="1104" y="450"/>
                    <a:pt x="1104" y="450"/>
                  </a:cubicBezTo>
                  <a:cubicBezTo>
                    <a:pt x="1437" y="452"/>
                    <a:pt x="1768" y="403"/>
                    <a:pt x="2085" y="303"/>
                  </a:cubicBezTo>
                  <a:cubicBezTo>
                    <a:pt x="2085" y="0"/>
                    <a:pt x="2085" y="0"/>
                    <a:pt x="2085" y="0"/>
                  </a:cubicBezTo>
                  <a:cubicBezTo>
                    <a:pt x="1782" y="133"/>
                    <a:pt x="1459" y="219"/>
                    <a:pt x="1129" y="253"/>
                  </a:cubicBezTo>
                  <a:close/>
                </a:path>
              </a:pathLst>
            </a:custGeom>
            <a:gradFill>
              <a:gsLst>
                <a:gs pos="28000">
                  <a:srgbClr val="428775"/>
                </a:gs>
                <a:gs pos="100000">
                  <a:srgbClr val="428775">
                    <a:alpha val="7000"/>
                    <a:lumMod val="40000"/>
                    <a:lumOff val="6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9892976" y="2"/>
              <a:ext cx="2299024" cy="2412075"/>
            </a:xfrm>
            <a:custGeom>
              <a:avLst/>
              <a:gdLst/>
              <a:ahLst/>
              <a:cxnLst/>
              <a:rect r="r" b="b" t="t" l="l"/>
              <a:pathLst>
                <a:path w="2299024" h="2412075" stroke="true" fill="norm" extrusionOk="true">
                  <a:moveTo>
                    <a:pt x="0" y="0"/>
                  </a:moveTo>
                  <a:lnTo>
                    <a:pt x="2299024" y="0"/>
                  </a:lnTo>
                  <a:lnTo>
                    <a:pt x="2299024" y="2412075"/>
                  </a:lnTo>
                  <a:lnTo>
                    <a:pt x="2289714" y="2399458"/>
                  </a:lnTo>
                  <a:cubicBezTo>
                    <a:pt x="1726559" y="1636261"/>
                    <a:pt x="1726559" y="1636261"/>
                    <a:pt x="1726559" y="1636261"/>
                  </a:cubicBezTo>
                  <a:cubicBezTo>
                    <a:pt x="1372638" y="1165381"/>
                    <a:pt x="1372638" y="1165381"/>
                    <a:pt x="1372638" y="1165381"/>
                  </a:cubicBezTo>
                  <a:cubicBezTo>
                    <a:pt x="1007577" y="677844"/>
                    <a:pt x="562298" y="294562"/>
                    <a:pt x="51131" y="24163"/>
                  </a:cubicBezTo>
                  <a:close/>
                </a:path>
              </a:pathLst>
            </a:custGeom>
            <a:gradFill>
              <a:gsLst>
                <a:gs pos="0">
                  <a:srgbClr val="428775">
                    <a:alpha val="0"/>
                    <a:lumMod val="60000"/>
                    <a:lumOff val="40000"/>
                  </a:srgbClr>
                </a:gs>
                <a:gs pos="100000">
                  <a:srgbClr val="428775">
                    <a:lumMod val="60000"/>
                    <a:lumOff val="4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</p:grpSp>
      <p:sp>
        <p:nvSpPr>
          <p:cNvPr name="AutoShape 9" id="9"/>
          <p:cNvSpPr/>
          <p:nvPr>
            <p:ph type="ctrTitle"/>
          </p:nvPr>
        </p:nvSpPr>
        <p:spPr>
          <a:xfrm>
            <a:off x="660400" y="1089025"/>
            <a:ext cx="6767513" cy="2339975"/>
          </a:xfrm>
          <a:prstGeom prst="rect">
            <a:avLst/>
          </a:prstGeom>
        </p:spPr>
        <p:txBody>
          <a:bodyPr vert="horz" anchor="b" wrap="square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44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10" id="10"/>
          <p:cNvSpPr/>
          <p:nvPr>
            <p:ph type="subTitle" sz="quarter" idx="1"/>
          </p:nvPr>
        </p:nvSpPr>
        <p:spPr>
          <a:xfrm>
            <a:off x="660400" y="3575051"/>
            <a:ext cx="6767513" cy="12991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anchor="t" wrap="square" tIns="45720" lIns="91440" bIns="45720" rIns="91440">
            <a:normAutofit/>
          </a:bodyPr>
          <a:p>
            <a:pPr algn="l" indent="0" marL="0">
              <a:lnSpc>
                <a:spcPct val="100000"/>
              </a:lnSpc>
              <a:spcBef>
                <a:spcPts val="1000"/>
              </a:spcBef>
            </a:pPr>
            <a:r>
              <a:rPr lang="en-US" b="false" i="false" sz="2000" baseline="0" u="none">
                <a:solidFill>
                  <a:srgbClr val="FFFFFF"/>
                </a:solidFill>
                <a:latin typeface="Arial"/>
                <a:ea typeface="Arial"/>
              </a:rPr>
              <a:t>Click to add subtitle</a:t>
            </a:r>
          </a:p>
        </p:txBody>
      </p:sp>
      <p:pic>
        <p:nvPicPr>
          <p:cNvPr name="2f0c12df77e743ce96b76d1f8c51a73c.png" id="11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3" id="3"/>
          <p:cNvSpPr/>
          <p:nvPr>
            <p:ph type="obj" idx="1"/>
          </p:nvPr>
        </p:nvSpPr>
        <p:spPr>
          <a:xfrm>
            <a:off x="660400" y="1130300"/>
            <a:ext cx="10858500" cy="5003800"/>
          </a:xfrm>
        </p:spPr>
        <p:txBody>
          <a:bodyPr vert="horz" anchor="t" tIns="45720" lIns="91440" bIns="45720" rIns="91440">
            <a:normAutofit/>
          </a:bodyPr>
          <a:p>
            <a:pPr algn="l" indent="-228600" marL="228600">
              <a:lnSpc>
                <a:spcPct val="12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add text</a:t>
            </a:r>
          </a:p>
          <a:p>
            <a:pPr algn="l" indent="-228600" lvl="1" marL="6858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pic>
        <p:nvPicPr>
          <p:cNvPr name="2f0c12df77e743ce96b76d1f8c51a73c.png" id="4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Agenda"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grpSp>
          <p:nvGrpSpPr>
            <p:cNvPr name="Group 3" id="3"/>
            <p:cNvGrpSpPr/>
            <p:nvPr/>
          </p:nvGrpSpPr>
          <p:grpSpPr>
            <a:xfrm>
              <a:off x="0" y="1"/>
              <a:ext cx="12191999" cy="6857999"/>
              <a:chOff x="0" y="1"/>
              <a:chExt cx="12191999" cy="6857999"/>
            </a:xfrm>
          </p:grpSpPr>
          <p:grpSp>
            <p:nvGrpSpPr>
              <p:cNvPr name="Group 4" id="4"/>
              <p:cNvGrpSpPr/>
              <p:nvPr/>
            </p:nvGrpSpPr>
            <p:grpSpPr>
              <a:xfrm>
                <a:off x="9967733" y="1"/>
                <a:ext cx="2224266" cy="2207517"/>
                <a:chOff x="7333722" y="1"/>
                <a:chExt cx="4858278" cy="4821694"/>
              </a:xfrm>
            </p:grpSpPr>
          </p:grpSp>
          <p:grpSp>
            <p:nvGrpSpPr>
              <p:cNvPr name="Group 5" id="5"/>
              <p:cNvGrpSpPr/>
              <p:nvPr/>
            </p:nvGrpSpPr>
            <p:grpSpPr>
              <a:xfrm rot="10800000">
                <a:off x="0" y="4650483"/>
                <a:ext cx="2224266" cy="2207517"/>
                <a:chOff x="7333722" y="1"/>
                <a:chExt cx="4858277" cy="4821693"/>
              </a:xfrm>
            </p:grpSpPr>
          </p:grpSp>
        </p:grpSp>
      </p:grpSp>
      <p:sp>
        <p:nvSpPr>
          <p:cNvPr name="AutoShape 6" id="6"/>
          <p:cNvSpPr/>
          <p:nvPr>
            <p:ph type="title"/>
          </p:nvPr>
        </p:nvSpPr>
        <p:spPr>
          <a:xfrm>
            <a:off x="800100" y="1605286"/>
            <a:ext cx="1922161" cy="864515"/>
          </a:xfrm>
          <a:prstGeom prst="rect">
            <a:avLst/>
          </a:prstGeom>
          <a:noFill/>
        </p:spPr>
        <p:txBody>
          <a:bodyPr vert="horz" anchor="t" tIns="45720" lIns="91440" bIns="45720" rIns="91440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Agenda</a:t>
            </a:r>
          </a:p>
        </p:txBody>
      </p:sp>
      <p:sp>
        <p:nvSpPr>
          <p:cNvPr name="AutoShape 7" id="7"/>
          <p:cNvSpPr/>
          <p:nvPr>
            <p:ph type="obj" sz="quarter" idx="1"/>
          </p:nvPr>
        </p:nvSpPr>
        <p:spPr>
          <a:xfrm>
            <a:off x="2970377" y="1605286"/>
            <a:ext cx="8231021" cy="4071936"/>
          </a:xfrm>
        </p:spPr>
        <p:txBody>
          <a:bodyPr vert="horz" anchor="t" tIns="45720" lIns="91440" bIns="45720" rIns="91440">
            <a:normAutofit/>
          </a:bodyPr>
          <a:p>
            <a:pPr algn="l" indent="-342900" marL="342900">
              <a:lnSpc>
                <a:spcPct val="10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add text</a:t>
            </a:r>
          </a:p>
          <a:p>
            <a:pPr algn="l" indent="-342900" lvl="1" marL="800100">
              <a:lnSpc>
                <a:spcPct val="10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algn="l" indent="-342900" lvl="2" marL="1257300">
              <a:lnSpc>
                <a:spcPct val="10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0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0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pic>
        <p:nvPicPr>
          <p:cNvPr name="2f0c12df77e743ce96b76d1f8c51a73c.png" id="8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 showMasterSp="false">
  <p:cSld name="Section Header"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flipH="true">
            <a:off x="0" y="0"/>
            <a:ext cx="12192000" cy="6542088"/>
            <a:chOff x="0" y="0"/>
            <a:chExt cx="12192000" cy="6542088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2192000" cy="6542088"/>
            </a:xfrm>
            <a:custGeom>
              <a:avLst/>
              <a:gdLst/>
              <a:ahLst/>
              <a:cxnLst/>
              <a:rect r="r" b="b" t="t" l="l"/>
              <a:pathLst>
                <a:path w="3756" h="2014" stroke="true" fill="norm" extrusionOk="true">
                  <a:moveTo>
                    <a:pt x="3756" y="1952"/>
                  </a:moveTo>
                  <a:cubicBezTo>
                    <a:pt x="3671" y="1964"/>
                    <a:pt x="3671" y="1964"/>
                    <a:pt x="3671" y="1964"/>
                  </a:cubicBezTo>
                  <a:cubicBezTo>
                    <a:pt x="3318" y="2014"/>
                    <a:pt x="2958" y="2005"/>
                    <a:pt x="2608" y="1936"/>
                  </a:cubicBezTo>
                  <a:cubicBezTo>
                    <a:pt x="2287" y="1873"/>
                    <a:pt x="2287" y="1873"/>
                    <a:pt x="2287" y="1873"/>
                  </a:cubicBezTo>
                  <a:cubicBezTo>
                    <a:pt x="1638" y="1706"/>
                    <a:pt x="1638" y="1706"/>
                    <a:pt x="1638" y="1706"/>
                  </a:cubicBezTo>
                  <a:cubicBezTo>
                    <a:pt x="1367" y="1638"/>
                    <a:pt x="1367" y="1638"/>
                    <a:pt x="1367" y="1638"/>
                  </a:cubicBezTo>
                  <a:cubicBezTo>
                    <a:pt x="919" y="1525"/>
                    <a:pt x="452" y="1515"/>
                    <a:pt x="0" y="1608"/>
                  </a:cubicBezTo>
                  <a:cubicBezTo>
                    <a:pt x="0" y="1608"/>
                    <a:pt x="0" y="1608"/>
                    <a:pt x="0" y="16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56" y="0"/>
                    <a:pt x="3756" y="0"/>
                    <a:pt x="3756" y="0"/>
                  </a:cubicBezTo>
                  <a:lnTo>
                    <a:pt x="3756" y="195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t="-2220" l="0" b="-2220" r="0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4" id="4"/>
            <p:cNvSpPr/>
            <p:nvPr/>
          </p:nvSpPr>
          <p:spPr>
            <a:xfrm>
              <a:off x="0" y="0"/>
              <a:ext cx="12192000" cy="6542088"/>
            </a:xfrm>
            <a:custGeom>
              <a:avLst/>
              <a:gdLst/>
              <a:ahLst/>
              <a:cxnLst/>
              <a:rect r="r" b="b" t="t" l="l"/>
              <a:pathLst>
                <a:path w="3756" h="2014" stroke="true" fill="norm" extrusionOk="true">
                  <a:moveTo>
                    <a:pt x="3756" y="1952"/>
                  </a:moveTo>
                  <a:cubicBezTo>
                    <a:pt x="3671" y="1964"/>
                    <a:pt x="3671" y="1964"/>
                    <a:pt x="3671" y="1964"/>
                  </a:cubicBezTo>
                  <a:cubicBezTo>
                    <a:pt x="3318" y="2014"/>
                    <a:pt x="2958" y="2005"/>
                    <a:pt x="2608" y="1936"/>
                  </a:cubicBezTo>
                  <a:cubicBezTo>
                    <a:pt x="2287" y="1873"/>
                    <a:pt x="2287" y="1873"/>
                    <a:pt x="2287" y="1873"/>
                  </a:cubicBezTo>
                  <a:cubicBezTo>
                    <a:pt x="1638" y="1706"/>
                    <a:pt x="1638" y="1706"/>
                    <a:pt x="1638" y="1706"/>
                  </a:cubicBezTo>
                  <a:cubicBezTo>
                    <a:pt x="1367" y="1638"/>
                    <a:pt x="1367" y="1638"/>
                    <a:pt x="1367" y="1638"/>
                  </a:cubicBezTo>
                  <a:cubicBezTo>
                    <a:pt x="919" y="1525"/>
                    <a:pt x="452" y="1515"/>
                    <a:pt x="0" y="1608"/>
                  </a:cubicBezTo>
                  <a:cubicBezTo>
                    <a:pt x="0" y="1608"/>
                    <a:pt x="0" y="1608"/>
                    <a:pt x="0" y="16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56" y="0"/>
                    <a:pt x="3756" y="0"/>
                    <a:pt x="3756" y="0"/>
                  </a:cubicBezTo>
                  <a:lnTo>
                    <a:pt x="3756" y="1952"/>
                  </a:lnTo>
                  <a:close/>
                </a:path>
              </a:pathLst>
            </a:custGeom>
            <a:gradFill>
              <a:gsLst>
                <a:gs pos="0">
                  <a:srgbClr val="428775">
                    <a:alpha val="73000"/>
                  </a:srgbClr>
                </a:gs>
                <a:gs pos="82000">
                  <a:srgbClr val="428775">
                    <a:alpha val="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6661150" y="5505450"/>
              <a:ext cx="5530850" cy="1036638"/>
            </a:xfrm>
            <a:custGeom>
              <a:avLst/>
              <a:gdLst/>
              <a:ahLst/>
              <a:cxnLst/>
              <a:rect r="r" b="b" t="t" l="l"/>
              <a:pathLst>
                <a:path w="1704" h="319" stroke="true" fill="norm" extrusionOk="true">
                  <a:moveTo>
                    <a:pt x="723" y="147"/>
                  </a:moveTo>
                  <a:cubicBezTo>
                    <a:pt x="396" y="144"/>
                    <a:pt x="396" y="144"/>
                    <a:pt x="396" y="14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35" y="178"/>
                    <a:pt x="235" y="178"/>
                    <a:pt x="235" y="178"/>
                  </a:cubicBezTo>
                  <a:cubicBezTo>
                    <a:pt x="556" y="241"/>
                    <a:pt x="556" y="241"/>
                    <a:pt x="556" y="241"/>
                  </a:cubicBezTo>
                  <a:cubicBezTo>
                    <a:pt x="906" y="310"/>
                    <a:pt x="1266" y="319"/>
                    <a:pt x="1619" y="269"/>
                  </a:cubicBezTo>
                  <a:cubicBezTo>
                    <a:pt x="1704" y="257"/>
                    <a:pt x="1704" y="257"/>
                    <a:pt x="1704" y="257"/>
                  </a:cubicBezTo>
                  <a:cubicBezTo>
                    <a:pt x="1704" y="0"/>
                    <a:pt x="1704" y="0"/>
                    <a:pt x="1704" y="0"/>
                  </a:cubicBezTo>
                  <a:cubicBezTo>
                    <a:pt x="1387" y="100"/>
                    <a:pt x="1056" y="149"/>
                    <a:pt x="723" y="1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5424487" y="4521200"/>
              <a:ext cx="6767513" cy="1468438"/>
            </a:xfrm>
            <a:custGeom>
              <a:avLst/>
              <a:gdLst/>
              <a:ahLst/>
              <a:cxnLst/>
              <a:rect r="r" b="b" t="t" l="l"/>
              <a:pathLst>
                <a:path w="2085" h="452" stroke="true" fill="norm" extrusionOk="true">
                  <a:moveTo>
                    <a:pt x="1129" y="253"/>
                  </a:moveTo>
                  <a:cubicBezTo>
                    <a:pt x="803" y="286"/>
                    <a:pt x="803" y="286"/>
                    <a:pt x="803" y="286"/>
                  </a:cubicBezTo>
                  <a:cubicBezTo>
                    <a:pt x="135" y="316"/>
                    <a:pt x="135" y="316"/>
                    <a:pt x="135" y="31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381" y="421"/>
                    <a:pt x="381" y="421"/>
                    <a:pt x="381" y="421"/>
                  </a:cubicBezTo>
                  <a:cubicBezTo>
                    <a:pt x="777" y="447"/>
                    <a:pt x="777" y="447"/>
                    <a:pt x="777" y="447"/>
                  </a:cubicBezTo>
                  <a:cubicBezTo>
                    <a:pt x="1104" y="450"/>
                    <a:pt x="1104" y="450"/>
                    <a:pt x="1104" y="450"/>
                  </a:cubicBezTo>
                  <a:cubicBezTo>
                    <a:pt x="1437" y="452"/>
                    <a:pt x="1768" y="403"/>
                    <a:pt x="2085" y="303"/>
                  </a:cubicBezTo>
                  <a:cubicBezTo>
                    <a:pt x="2085" y="0"/>
                    <a:pt x="2085" y="0"/>
                    <a:pt x="2085" y="0"/>
                  </a:cubicBezTo>
                  <a:cubicBezTo>
                    <a:pt x="1782" y="133"/>
                    <a:pt x="1459" y="219"/>
                    <a:pt x="1129" y="253"/>
                  </a:cubicBezTo>
                  <a:close/>
                </a:path>
              </a:pathLst>
            </a:custGeom>
            <a:gradFill>
              <a:gsLst>
                <a:gs pos="0">
                  <a:srgbClr val="428775"/>
                </a:gs>
                <a:gs pos="98000">
                  <a:srgbClr val="428775">
                    <a:alpha val="24000"/>
                  </a:srgbClr>
                </a:gs>
              </a:gsLst>
            </a:gra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AutoShape 7" id="7"/>
          <p:cNvSpPr/>
          <p:nvPr>
            <p:ph type="title"/>
          </p:nvPr>
        </p:nvSpPr>
        <p:spPr>
          <a:xfrm>
            <a:off x="6094234" y="1840730"/>
            <a:ext cx="5424666" cy="1460258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sz="48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8" id="8"/>
          <p:cNvSpPr/>
          <p:nvPr>
            <p:ph type="body" sz="quarter" idx="1"/>
          </p:nvPr>
        </p:nvSpPr>
        <p:spPr>
          <a:xfrm>
            <a:off x="6094234" y="3312842"/>
            <a:ext cx="5424666" cy="759096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r" indent="0" marL="0">
              <a:lnSpc>
                <a:spcPct val="120000"/>
              </a:lnSpc>
              <a:spcBef>
                <a:spcPts val="1000"/>
              </a:spcBef>
            </a:pPr>
            <a:r>
              <a:rPr lang="en-US" b="false" i="false" sz="2000" baseline="0" u="none">
                <a:solidFill>
                  <a:srgbClr val="FFFFFF"/>
                </a:solidFill>
                <a:latin typeface="Arial"/>
                <a:ea typeface="Arial"/>
              </a:rPr>
              <a:t>Click to add text</a:t>
            </a:r>
          </a:p>
        </p:txBody>
      </p:sp>
      <p:pic>
        <p:nvPicPr>
          <p:cNvPr name="2f0c12df77e743ce96b76d1f8c51a73c.png" id="9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pic>
        <p:nvPicPr>
          <p:cNvPr name="2f0c12df77e743ce96b76d1f8c51a73c.png" id="3"/>
          <p:cNvPicPr>
            <a:picLocks noChangeAspect="true"/>
          </p:cNvPicPr>
          <p:nvPr/>
        </p:nvPicPr>
        <p:blipFill>
          <a:blip r:embed="rId2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Closing"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-8229"/>
            <a:ext cx="12192000" cy="6866230"/>
            <a:chOff x="0" y="-8229"/>
            <a:chExt cx="12192000" cy="6866230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/>
              <a:srcRect/>
              <a:stretch>
                <a:fillRect t="0" l="-185" b="0" r="-185"/>
              </a:stretch>
            </a:blipFill>
            <a:ln>
              <a:noFill/>
            </a:ln>
            <a:effectLst/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4" id="4"/>
            <p:cNvSpPr/>
            <p:nvPr/>
          </p:nvSpPr>
          <p:spPr>
            <a:xfrm>
              <a:off x="1" y="-8229"/>
              <a:ext cx="12191999" cy="6542088"/>
            </a:xfrm>
            <a:custGeom>
              <a:avLst/>
              <a:gdLst/>
              <a:ahLst/>
              <a:cxnLst/>
              <a:rect r="r" b="b" t="t" l="l"/>
              <a:pathLst>
                <a:path w="3756" h="2014" stroke="true" fill="norm" extrusionOk="true">
                  <a:moveTo>
                    <a:pt x="3756" y="1952"/>
                  </a:moveTo>
                  <a:cubicBezTo>
                    <a:pt x="3671" y="1964"/>
                    <a:pt x="3671" y="1964"/>
                    <a:pt x="3671" y="1964"/>
                  </a:cubicBezTo>
                  <a:cubicBezTo>
                    <a:pt x="3318" y="2014"/>
                    <a:pt x="2958" y="2005"/>
                    <a:pt x="2608" y="1936"/>
                  </a:cubicBezTo>
                  <a:cubicBezTo>
                    <a:pt x="2287" y="1873"/>
                    <a:pt x="2287" y="1873"/>
                    <a:pt x="2287" y="1873"/>
                  </a:cubicBezTo>
                  <a:cubicBezTo>
                    <a:pt x="1638" y="1706"/>
                    <a:pt x="1638" y="1706"/>
                    <a:pt x="1638" y="1706"/>
                  </a:cubicBezTo>
                  <a:cubicBezTo>
                    <a:pt x="1367" y="1638"/>
                    <a:pt x="1367" y="1638"/>
                    <a:pt x="1367" y="1638"/>
                  </a:cubicBezTo>
                  <a:cubicBezTo>
                    <a:pt x="919" y="1525"/>
                    <a:pt x="452" y="1515"/>
                    <a:pt x="0" y="1608"/>
                  </a:cubicBezTo>
                  <a:cubicBezTo>
                    <a:pt x="0" y="1608"/>
                    <a:pt x="0" y="1608"/>
                    <a:pt x="0" y="16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56" y="0"/>
                    <a:pt x="3756" y="0"/>
                    <a:pt x="3756" y="0"/>
                  </a:cubicBezTo>
                  <a:lnTo>
                    <a:pt x="3756" y="1952"/>
                  </a:lnTo>
                  <a:close/>
                </a:path>
              </a:pathLst>
            </a:custGeom>
            <a:gradFill>
              <a:gsLst>
                <a:gs pos="12000">
                  <a:srgbClr val="428775">
                    <a:alpha val="95000"/>
                  </a:srgbClr>
                </a:gs>
                <a:gs pos="47000">
                  <a:srgbClr val="428775">
                    <a:alpha val="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0" y="5018704"/>
              <a:ext cx="12192000" cy="1839297"/>
            </a:xfrm>
            <a:custGeom>
              <a:avLst/>
              <a:gdLst/>
              <a:ahLst/>
              <a:cxnLst/>
              <a:rect r="r" b="b" t="t" l="l"/>
              <a:pathLst>
                <a:path w="12192000" h="1839297" stroke="true" fill="norm" extrusionOk="true">
                  <a:moveTo>
                    <a:pt x="1944410" y="196"/>
                  </a:moveTo>
                  <a:cubicBezTo>
                    <a:pt x="2781790" y="-5057"/>
                    <a:pt x="3619297" y="95552"/>
                    <a:pt x="4437291" y="302022"/>
                  </a:cubicBezTo>
                  <a:cubicBezTo>
                    <a:pt x="4437291" y="302022"/>
                    <a:pt x="4437291" y="302022"/>
                    <a:pt x="5316959" y="522907"/>
                  </a:cubicBezTo>
                  <a:cubicBezTo>
                    <a:pt x="5316959" y="522907"/>
                    <a:pt x="5316959" y="522907"/>
                    <a:pt x="7423617" y="1065374"/>
                  </a:cubicBezTo>
                  <a:cubicBezTo>
                    <a:pt x="7423617" y="1065374"/>
                    <a:pt x="7423617" y="1065374"/>
                    <a:pt x="8465585" y="1270017"/>
                  </a:cubicBezTo>
                  <a:cubicBezTo>
                    <a:pt x="9601687" y="1494150"/>
                    <a:pt x="10770249" y="1523385"/>
                    <a:pt x="11916089" y="1360970"/>
                  </a:cubicBezTo>
                  <a:cubicBezTo>
                    <a:pt x="11916089" y="1360970"/>
                    <a:pt x="11916089" y="1360970"/>
                    <a:pt x="12192000" y="1321990"/>
                  </a:cubicBezTo>
                  <a:lnTo>
                    <a:pt x="12192000" y="1839297"/>
                  </a:lnTo>
                  <a:lnTo>
                    <a:pt x="0" y="1839297"/>
                  </a:lnTo>
                  <a:lnTo>
                    <a:pt x="0" y="204573"/>
                  </a:lnTo>
                  <a:cubicBezTo>
                    <a:pt x="641898" y="72408"/>
                    <a:pt x="1293115" y="4282"/>
                    <a:pt x="1944410" y="196"/>
                  </a:cubicBezTo>
                  <a:close/>
                </a:path>
              </a:pathLst>
            </a:custGeom>
            <a:gradFill>
              <a:gsLst>
                <a:gs pos="44000">
                  <a:srgbClr val="428775"/>
                </a:gs>
                <a:gs pos="100000">
                  <a:srgbClr val="428775">
                    <a:lumMod val="40000"/>
                    <a:lumOff val="6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6661150" y="5519964"/>
              <a:ext cx="5530850" cy="1036638"/>
            </a:xfrm>
            <a:custGeom>
              <a:avLst/>
              <a:gdLst/>
              <a:ahLst/>
              <a:cxnLst/>
              <a:rect r="r" b="b" t="t" l="l"/>
              <a:pathLst>
                <a:path w="1704" h="319" stroke="true" fill="norm" extrusionOk="true">
                  <a:moveTo>
                    <a:pt x="723" y="147"/>
                  </a:moveTo>
                  <a:cubicBezTo>
                    <a:pt x="396" y="144"/>
                    <a:pt x="396" y="144"/>
                    <a:pt x="396" y="14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35" y="178"/>
                    <a:pt x="235" y="178"/>
                    <a:pt x="235" y="178"/>
                  </a:cubicBezTo>
                  <a:cubicBezTo>
                    <a:pt x="556" y="241"/>
                    <a:pt x="556" y="241"/>
                    <a:pt x="556" y="241"/>
                  </a:cubicBezTo>
                  <a:cubicBezTo>
                    <a:pt x="906" y="310"/>
                    <a:pt x="1266" y="319"/>
                    <a:pt x="1619" y="269"/>
                  </a:cubicBezTo>
                  <a:cubicBezTo>
                    <a:pt x="1704" y="257"/>
                    <a:pt x="1704" y="257"/>
                    <a:pt x="1704" y="257"/>
                  </a:cubicBezTo>
                  <a:cubicBezTo>
                    <a:pt x="1704" y="0"/>
                    <a:pt x="1704" y="0"/>
                    <a:pt x="1704" y="0"/>
                  </a:cubicBezTo>
                  <a:cubicBezTo>
                    <a:pt x="1387" y="100"/>
                    <a:pt x="1056" y="149"/>
                    <a:pt x="723" y="147"/>
                  </a:cubicBezTo>
                  <a:close/>
                </a:path>
              </a:pathLst>
            </a:custGeom>
            <a:gradFill>
              <a:gsLst>
                <a:gs pos="28000">
                  <a:srgbClr val="428775">
                    <a:alpha val="66000"/>
                  </a:srgbClr>
                </a:gs>
                <a:gs pos="100000">
                  <a:srgbClr val="428775">
                    <a:lumMod val="40000"/>
                    <a:lumOff val="60000"/>
                  </a:srgbClr>
                </a:gs>
              </a:gsLst>
              <a:lin ang="10800000"/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7" id="7"/>
            <p:cNvSpPr/>
            <p:nvPr/>
          </p:nvSpPr>
          <p:spPr>
            <a:xfrm>
              <a:off x="5424487" y="4535714"/>
              <a:ext cx="6767513" cy="1468438"/>
            </a:xfrm>
            <a:custGeom>
              <a:avLst/>
              <a:gdLst/>
              <a:ahLst/>
              <a:cxnLst/>
              <a:rect r="r" b="b" t="t" l="l"/>
              <a:pathLst>
                <a:path w="2085" h="452" stroke="true" fill="norm" extrusionOk="true">
                  <a:moveTo>
                    <a:pt x="1129" y="253"/>
                  </a:moveTo>
                  <a:cubicBezTo>
                    <a:pt x="803" y="286"/>
                    <a:pt x="803" y="286"/>
                    <a:pt x="803" y="286"/>
                  </a:cubicBezTo>
                  <a:cubicBezTo>
                    <a:pt x="135" y="316"/>
                    <a:pt x="135" y="316"/>
                    <a:pt x="135" y="31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381" y="421"/>
                    <a:pt x="381" y="421"/>
                    <a:pt x="381" y="421"/>
                  </a:cubicBezTo>
                  <a:cubicBezTo>
                    <a:pt x="777" y="447"/>
                    <a:pt x="777" y="447"/>
                    <a:pt x="777" y="447"/>
                  </a:cubicBezTo>
                  <a:cubicBezTo>
                    <a:pt x="1104" y="450"/>
                    <a:pt x="1104" y="450"/>
                    <a:pt x="1104" y="450"/>
                  </a:cubicBezTo>
                  <a:cubicBezTo>
                    <a:pt x="1437" y="452"/>
                    <a:pt x="1768" y="403"/>
                    <a:pt x="2085" y="303"/>
                  </a:cubicBezTo>
                  <a:cubicBezTo>
                    <a:pt x="2085" y="0"/>
                    <a:pt x="2085" y="0"/>
                    <a:pt x="2085" y="0"/>
                  </a:cubicBezTo>
                  <a:cubicBezTo>
                    <a:pt x="1782" y="133"/>
                    <a:pt x="1459" y="219"/>
                    <a:pt x="1129" y="253"/>
                  </a:cubicBezTo>
                  <a:close/>
                </a:path>
              </a:pathLst>
            </a:custGeom>
            <a:gradFill>
              <a:gsLst>
                <a:gs pos="28000">
                  <a:srgbClr val="428775"/>
                </a:gs>
                <a:gs pos="100000">
                  <a:srgbClr val="428775">
                    <a:alpha val="7000"/>
                    <a:lumMod val="40000"/>
                    <a:lumOff val="6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9892976" y="2"/>
              <a:ext cx="2299024" cy="2412075"/>
            </a:xfrm>
            <a:custGeom>
              <a:avLst/>
              <a:gdLst/>
              <a:ahLst/>
              <a:cxnLst/>
              <a:rect r="r" b="b" t="t" l="l"/>
              <a:pathLst>
                <a:path w="2299024" h="2412075" stroke="true" fill="norm" extrusionOk="true">
                  <a:moveTo>
                    <a:pt x="0" y="0"/>
                  </a:moveTo>
                  <a:lnTo>
                    <a:pt x="2299024" y="0"/>
                  </a:lnTo>
                  <a:lnTo>
                    <a:pt x="2299024" y="2412075"/>
                  </a:lnTo>
                  <a:lnTo>
                    <a:pt x="2289714" y="2399458"/>
                  </a:lnTo>
                  <a:cubicBezTo>
                    <a:pt x="1726559" y="1636261"/>
                    <a:pt x="1726559" y="1636261"/>
                    <a:pt x="1726559" y="1636261"/>
                  </a:cubicBezTo>
                  <a:cubicBezTo>
                    <a:pt x="1372638" y="1165381"/>
                    <a:pt x="1372638" y="1165381"/>
                    <a:pt x="1372638" y="1165381"/>
                  </a:cubicBezTo>
                  <a:cubicBezTo>
                    <a:pt x="1007577" y="677844"/>
                    <a:pt x="562298" y="294562"/>
                    <a:pt x="51131" y="24163"/>
                  </a:cubicBezTo>
                  <a:close/>
                </a:path>
              </a:pathLst>
            </a:custGeom>
            <a:gradFill>
              <a:gsLst>
                <a:gs pos="0">
                  <a:srgbClr val="428775">
                    <a:alpha val="0"/>
                    <a:lumMod val="60000"/>
                    <a:lumOff val="40000"/>
                  </a:srgbClr>
                </a:gs>
                <a:gs pos="100000">
                  <a:srgbClr val="428775">
                    <a:lumMod val="60000"/>
                    <a:lumOff val="40000"/>
                  </a:srgb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</p:grpSp>
      <p:sp>
        <p:nvSpPr>
          <p:cNvPr name="AutoShape 9" id="9"/>
          <p:cNvSpPr/>
          <p:nvPr>
            <p:ph type="title"/>
          </p:nvPr>
        </p:nvSpPr>
        <p:spPr>
          <a:xfrm>
            <a:off x="660400" y="1089025"/>
            <a:ext cx="6000750" cy="2786289"/>
          </a:xfrm>
          <a:prstGeom prst="rect">
            <a:avLst/>
          </a:prstGeom>
        </p:spPr>
        <p:txBody>
          <a:bodyPr vert="horz" anchor="b" wrap="square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66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pic>
        <p:nvPicPr>
          <p:cNvPr name="2f0c12df77e743ce96b76d1f8c51a73c.png" id="10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media/image1.png" Type="http://schemas.openxmlformats.org/officeDocument/2006/relationships/image"/><Relationship Id="rId4" Target="../slideLayouts/slideLayout2.xml" Type="http://schemas.openxmlformats.org/officeDocument/2006/relationships/slideLayout"/><Relationship Id="rId5" Target="../slideLayouts/slideLayout3.xml" Type="http://schemas.openxmlformats.org/officeDocument/2006/relationships/slideLayout"/><Relationship Id="rId6" Target="../slideLayouts/slideLayout4.xml" Type="http://schemas.openxmlformats.org/officeDocument/2006/relationships/slideLayout"/><Relationship Id="rId7" Target="../slideLayouts/slideLayout5.xml" Type="http://schemas.openxmlformats.org/officeDocument/2006/relationships/slideLayout"/><Relationship Id="rId8" Target="../slideLayouts/slideLayout6.xml" Type="http://schemas.openxmlformats.org/officeDocument/2006/relationships/slideLayout"/><Relationship Id="rId9" Target="../slideLayouts/slideLayout7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5513364"/>
            <a:ext cx="12192000" cy="1344636"/>
            <a:chOff x="0" y="5513364"/>
            <a:chExt cx="12192000" cy="1344636"/>
          </a:xfrm>
        </p:grpSpPr>
        <p:sp>
          <p:nvSpPr>
            <p:cNvPr name="Freeform 3" id="3"/>
            <p:cNvSpPr/>
            <p:nvPr/>
          </p:nvSpPr>
          <p:spPr>
            <a:xfrm>
              <a:off x="0" y="5513364"/>
              <a:ext cx="12192000" cy="1344636"/>
            </a:xfrm>
            <a:custGeom>
              <a:avLst/>
              <a:gdLst/>
              <a:ahLst/>
              <a:cxnLst/>
              <a:rect r="r" b="b" t="t" l="l"/>
              <a:pathLst>
                <a:path w="12192000" h="1344636" stroke="true" fill="norm" extrusionOk="true">
                  <a:moveTo>
                    <a:pt x="0" y="0"/>
                  </a:moveTo>
                  <a:lnTo>
                    <a:pt x="33819" y="16709"/>
                  </a:lnTo>
                  <a:cubicBezTo>
                    <a:pt x="1201292" y="528192"/>
                    <a:pt x="3478270" y="875413"/>
                    <a:pt x="6096000" y="875413"/>
                  </a:cubicBezTo>
                  <a:cubicBezTo>
                    <a:pt x="8713730" y="875413"/>
                    <a:pt x="10990708" y="528192"/>
                    <a:pt x="12158181" y="16709"/>
                  </a:cubicBezTo>
                  <a:lnTo>
                    <a:pt x="12192000" y="0"/>
                  </a:lnTo>
                  <a:lnTo>
                    <a:pt x="12192000" y="1344636"/>
                  </a:lnTo>
                  <a:lnTo>
                    <a:pt x="0" y="1344636"/>
                  </a:lnTo>
                  <a:close/>
                </a:path>
              </a:pathLst>
            </a:custGeom>
            <a:gradFill>
              <a:gsLst>
                <a:gs pos="0">
                  <a:srgbClr val="428775">
                    <a:alpha val="15000"/>
                  </a:srgbClr>
                </a:gs>
                <a:gs pos="100000">
                  <a:srgbClr val="1BA784">
                    <a:alpha val="15000"/>
                  </a:srgbClr>
                </a:gs>
              </a:gsLst>
              <a:lin ang="10800000"/>
            </a:gradFill>
            <a:ln>
              <a:noFill/>
            </a:ln>
          </p:spPr>
          <p:txBody>
            <a:bodyPr vert="horz" anchor="ctr" wrap="square" tIns="45720" lIns="91440" bIns="45720" rIns="91440">
              <a:noAutofit/>
            </a:bodyPr>
            <a:p>
              <a:pPr algn="ctr" marL="0"/>
            </a:p>
          </p:txBody>
        </p:sp>
        <p:sp>
          <p:nvSpPr>
            <p:cNvPr name="Freeform 4" id="4"/>
            <p:cNvSpPr/>
            <p:nvPr/>
          </p:nvSpPr>
          <p:spPr>
            <a:xfrm>
              <a:off x="0" y="6054064"/>
              <a:ext cx="12192000" cy="803936"/>
            </a:xfrm>
            <a:custGeom>
              <a:avLst/>
              <a:gdLst/>
              <a:ahLst/>
              <a:cxnLst/>
              <a:rect r="r" b="b" t="t" l="l"/>
              <a:pathLst>
                <a:path w="12192000" h="803936" stroke="true" fill="norm" extrusionOk="true">
                  <a:moveTo>
                    <a:pt x="0" y="0"/>
                  </a:moveTo>
                  <a:lnTo>
                    <a:pt x="374491" y="52753"/>
                  </a:lnTo>
                  <a:cubicBezTo>
                    <a:pt x="1879965" y="251345"/>
                    <a:pt x="3889238" y="372604"/>
                    <a:pt x="6096000" y="372604"/>
                  </a:cubicBezTo>
                  <a:cubicBezTo>
                    <a:pt x="8302762" y="372604"/>
                    <a:pt x="10312035" y="251345"/>
                    <a:pt x="11817509" y="52753"/>
                  </a:cubicBezTo>
                  <a:lnTo>
                    <a:pt x="12192000" y="0"/>
                  </a:lnTo>
                  <a:lnTo>
                    <a:pt x="12192000" y="803936"/>
                  </a:lnTo>
                  <a:lnTo>
                    <a:pt x="0" y="803936"/>
                  </a:lnTo>
                  <a:close/>
                </a:path>
              </a:pathLst>
            </a:custGeom>
            <a:gradFill>
              <a:gsLst>
                <a:gs pos="0">
                  <a:srgbClr val="428775"/>
                </a:gs>
                <a:gs pos="100000">
                  <a:srgbClr val="1BA784"/>
                </a:gs>
              </a:gsLst>
            </a:gradFill>
            <a:ln>
              <a:noFill/>
            </a:ln>
          </p:spPr>
          <p:txBody>
            <a:bodyPr vert="horz" anchor="ctr" wrap="square" tIns="45720" lIns="91440" bIns="45720" rIns="91440">
              <a:noAutofit/>
            </a:bodyPr>
            <a:p>
              <a:pPr algn="ctr" marL="0"/>
            </a:p>
          </p:txBody>
        </p:sp>
      </p:grpSp>
      <p:sp>
        <p:nvSpPr>
          <p:cNvPr name="AutoShape 5" id="5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6" id="6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l" indent="-228600" marL="228600">
              <a:lnSpc>
                <a:spcPct val="12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add text</a:t>
            </a:r>
          </a:p>
          <a:p>
            <a:pPr algn="l" indent="-228600" lvl="1" marL="6858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2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pic>
        <p:nvPicPr>
          <p:cNvPr name="2f0c12df77e743ce96b76d1f8c51a73c.png" id="7"/>
          <p:cNvPicPr>
            <a:picLocks noChangeAspect="true"/>
          </p:cNvPicPr>
          <p:nvPr/>
        </p:nvPicPr>
        <p:blipFill>
          <a:blip r:embed="rId3"/>
          <a:srcRect/>
          <a:stretch>
            <a:fillRect t="0" l="0" b="0" r="0"/>
          </a:stretch>
        </p:blipFill>
        <p:spPr>
          <a:xfrm>
            <a:off x="10160000" y="127000"/>
            <a:ext cx="1905000" cy="635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3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ctrTitle"/>
          </p:nvPr>
        </p:nvSpPr>
        <p:spPr>
          <a:xfrm>
            <a:off x="660400" y="1982450"/>
            <a:ext cx="6767513" cy="1446550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4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Software Testing</a:t>
            </a:r>
          </a:p>
        </p:txBody>
      </p:sp>
      <p:sp>
        <p:nvSpPr>
          <p:cNvPr name="AutoShape 3" id="3"/>
          <p:cNvSpPr/>
          <p:nvPr>
            <p:ph type="subTitle" sz="quarter" idx="1"/>
          </p:nvPr>
        </p:nvSpPr>
        <p:spPr>
          <a:xfrm>
            <a:off x="660400" y="3575051"/>
            <a:ext cx="6767513" cy="1299191"/>
          </a:xfrm>
        </p:spPr>
        <p:txBody>
          <a:bodyPr vert="horz" anchor="t" tIns="45720" lIns="91440" bIns="45720" rIns="91440">
            <a:normAutofit/>
          </a:bodyPr>
          <a:p>
            <a:pPr algn="l" indent="0" marL="0">
              <a:lnSpc>
                <a:spcPct val="100000"/>
              </a:lnSpc>
              <a:spcBef>
                <a:spcPts val="1000"/>
              </a:spcBef>
            </a:pPr>
            <a:r>
              <a:rPr lang="zh-CN" b="false" i="false" sz="20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Reporter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60400" y="58951"/>
            <a:ext cx="4476044" cy="1298579"/>
          </a:xfrm>
          <a:prstGeom prst="rect">
            <a:avLst/>
          </a:prstGeom>
        </p:spPr>
        <p:txBody>
          <a:bodyPr vert="horz" anchor="t" wrap="square" tIns="45720" lIns="91440" bIns="45720" rIns="91440">
            <a:normAutofit/>
          </a:bodyPr>
          <a:p>
            <a:pPr algn="l" marL="0"/>
            <a:r>
              <a:rPr lang="zh-CN" b="true" i="false" sz="60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Table of Contents</a:t>
            </a:r>
          </a:p>
        </p:txBody>
      </p:sp>
      <p:sp>
        <p:nvSpPr>
          <p:cNvPr name="AutoShape 3" id="3"/>
          <p:cNvSpPr/>
          <p:nvPr/>
        </p:nvSpPr>
        <p:spPr>
          <a:xfrm>
            <a:off x="749598" y="1825634"/>
            <a:ext cx="525807" cy="525807"/>
          </a:xfrm>
          <a:prstGeom prst="roundRect">
            <a:avLst>
              <a:gd name="adj" fmla="val 12000"/>
            </a:avLst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>
            <a:off x="1457779" y="1903871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Software Testing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>
            <a:off x="1457779" y="3502950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Testing Levels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749598" y="3424713"/>
            <a:ext cx="525807" cy="525807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7" id="7"/>
          <p:cNvSpPr/>
          <p:nvPr/>
        </p:nvSpPr>
        <p:spPr>
          <a:xfrm>
            <a:off x="4096395" y="1825634"/>
            <a:ext cx="525807" cy="525807"/>
          </a:xfrm>
          <a:prstGeom prst="roundRect">
            <a:avLst>
              <a:gd name="adj" fmla="val 12000"/>
            </a:avLst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4858263" y="1903871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Types of Software Testing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4096395" y="3424713"/>
            <a:ext cx="525807" cy="525807"/>
          </a:xfrm>
          <a:prstGeom prst="roundRect">
            <a:avLst>
              <a:gd name="adj" fmla="val 12000"/>
            </a:avLst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rgbClr val="FFFFFF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>
            <a:off x="4858263" y="3502950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Techniques</a:t>
            </a:r>
            <a:endParaRPr lang="en-US" sz="1100"/>
          </a:p>
        </p:txBody>
      </p:sp>
      <p:grpSp>
        <p:nvGrpSpPr>
          <p:cNvPr name="Group 11" id="11"/>
          <p:cNvGrpSpPr/>
          <p:nvPr/>
        </p:nvGrpSpPr>
        <p:grpSpPr>
          <a:xfrm>
            <a:off x="7138175" y="1966644"/>
            <a:ext cx="4380725" cy="3492014"/>
            <a:chOff x="3015313" y="1181549"/>
            <a:chExt cx="6148674" cy="4901302"/>
          </a:xfrm>
        </p:grpSpPr>
        <p:grpSp>
          <p:nvGrpSpPr>
            <p:cNvPr name="Group 12" id="12"/>
            <p:cNvGrpSpPr/>
            <p:nvPr/>
          </p:nvGrpSpPr>
          <p:grpSpPr>
            <a:xfrm>
              <a:off x="3015313" y="2249015"/>
              <a:ext cx="2141070" cy="3339344"/>
              <a:chOff x="3242214" y="3177063"/>
              <a:chExt cx="631412" cy="984789"/>
            </a:xfrm>
          </p:grpSpPr>
          <p:sp>
            <p:nvSpPr>
              <p:cNvPr name="Freeform 13" id="13"/>
              <p:cNvSpPr/>
              <p:nvPr/>
            </p:nvSpPr>
            <p:spPr>
              <a:xfrm>
                <a:off x="3519392" y="3846671"/>
                <a:ext cx="77152" cy="315182"/>
              </a:xfrm>
              <a:custGeom>
                <a:avLst/>
                <a:gdLst/>
                <a:ahLst/>
                <a:cxnLst/>
                <a:rect r="r" b="b" t="t" l="l"/>
                <a:pathLst>
                  <a:path w="77152" h="315182" stroke="true" fill="norm" extrusionOk="true">
                    <a:moveTo>
                      <a:pt x="0" y="0"/>
                    </a:moveTo>
                    <a:lnTo>
                      <a:pt x="77153" y="0"/>
                    </a:lnTo>
                    <a:lnTo>
                      <a:pt x="77153" y="315182"/>
                    </a:lnTo>
                    <a:lnTo>
                      <a:pt x="0" y="315182"/>
                    </a:lnTo>
                    <a:close/>
                  </a:path>
                </a:pathLst>
              </a:custGeom>
              <a:solidFill>
                <a:srgbClr val="B6712C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" id="14"/>
              <p:cNvSpPr/>
              <p:nvPr/>
            </p:nvSpPr>
            <p:spPr>
              <a:xfrm>
                <a:off x="3519392" y="3846671"/>
                <a:ext cx="28384" cy="301561"/>
              </a:xfrm>
              <a:custGeom>
                <a:avLst/>
                <a:gdLst/>
                <a:ahLst/>
                <a:cxnLst/>
                <a:rect r="r" b="b" t="t" l="l"/>
                <a:pathLst>
                  <a:path w="28384" h="301561" stroke="true" fill="norm" extrusionOk="true">
                    <a:moveTo>
                      <a:pt x="0" y="0"/>
                    </a:moveTo>
                    <a:lnTo>
                      <a:pt x="28385" y="0"/>
                    </a:lnTo>
                    <a:lnTo>
                      <a:pt x="28385" y="301562"/>
                    </a:lnTo>
                    <a:lnTo>
                      <a:pt x="0" y="301562"/>
                    </a:lnTo>
                    <a:close/>
                  </a:path>
                </a:pathLst>
              </a:custGeom>
              <a:solidFill>
                <a:srgbClr val="A360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" id="15"/>
              <p:cNvSpPr/>
              <p:nvPr/>
            </p:nvSpPr>
            <p:spPr>
              <a:xfrm>
                <a:off x="3242214" y="3180397"/>
                <a:ext cx="631412" cy="763905"/>
              </a:xfrm>
              <a:custGeom>
                <a:avLst/>
                <a:gdLst/>
                <a:ahLst/>
                <a:cxnLst/>
                <a:rect r="r" b="b" t="t" l="l"/>
                <a:pathLst>
                  <a:path w="631412" h="763905" stroke="true" fill="norm" extrusionOk="true">
                    <a:moveTo>
                      <a:pt x="141542" y="400621"/>
                    </a:moveTo>
                    <a:cubicBezTo>
                      <a:pt x="142208" y="398336"/>
                      <a:pt x="142685" y="395954"/>
                      <a:pt x="143447" y="393668"/>
                    </a:cubicBezTo>
                    <a:cubicBezTo>
                      <a:pt x="108299" y="379667"/>
                      <a:pt x="83534" y="345377"/>
                      <a:pt x="83534" y="305276"/>
                    </a:cubicBezTo>
                    <a:cubicBezTo>
                      <a:pt x="83534" y="252698"/>
                      <a:pt x="126206" y="210026"/>
                      <a:pt x="178784" y="210026"/>
                    </a:cubicBezTo>
                    <a:cubicBezTo>
                      <a:pt x="186500" y="210026"/>
                      <a:pt x="194024" y="211074"/>
                      <a:pt x="201263" y="212788"/>
                    </a:cubicBezTo>
                    <a:cubicBezTo>
                      <a:pt x="196406" y="197358"/>
                      <a:pt x="193834" y="180880"/>
                      <a:pt x="193834" y="163830"/>
                    </a:cubicBezTo>
                    <a:cubicBezTo>
                      <a:pt x="193834" y="73343"/>
                      <a:pt x="267176" y="0"/>
                      <a:pt x="357664" y="0"/>
                    </a:cubicBezTo>
                    <a:cubicBezTo>
                      <a:pt x="448151" y="0"/>
                      <a:pt x="521494" y="73343"/>
                      <a:pt x="521494" y="163830"/>
                    </a:cubicBezTo>
                    <a:cubicBezTo>
                      <a:pt x="521494" y="170307"/>
                      <a:pt x="521018" y="176594"/>
                      <a:pt x="520256" y="182880"/>
                    </a:cubicBezTo>
                    <a:cubicBezTo>
                      <a:pt x="552831" y="203930"/>
                      <a:pt x="574453" y="240506"/>
                      <a:pt x="574453" y="282226"/>
                    </a:cubicBezTo>
                    <a:cubicBezTo>
                      <a:pt x="574453" y="311468"/>
                      <a:pt x="563785" y="338233"/>
                      <a:pt x="546259" y="358807"/>
                    </a:cubicBezTo>
                    <a:cubicBezTo>
                      <a:pt x="563690" y="377000"/>
                      <a:pt x="574453" y="401574"/>
                      <a:pt x="574453" y="428816"/>
                    </a:cubicBezTo>
                    <a:cubicBezTo>
                      <a:pt x="574453" y="430625"/>
                      <a:pt x="574262" y="432340"/>
                      <a:pt x="574167" y="434054"/>
                    </a:cubicBezTo>
                    <a:cubicBezTo>
                      <a:pt x="607505" y="446151"/>
                      <a:pt x="631412" y="478060"/>
                      <a:pt x="631412" y="515588"/>
                    </a:cubicBezTo>
                    <a:cubicBezTo>
                      <a:pt x="631412" y="563499"/>
                      <a:pt x="592550" y="602361"/>
                      <a:pt x="544640" y="602361"/>
                    </a:cubicBezTo>
                    <a:cubicBezTo>
                      <a:pt x="535877" y="602361"/>
                      <a:pt x="527399" y="601028"/>
                      <a:pt x="519398" y="598646"/>
                    </a:cubicBezTo>
                    <a:cubicBezTo>
                      <a:pt x="520637" y="606171"/>
                      <a:pt x="521399" y="613886"/>
                      <a:pt x="521399" y="621792"/>
                    </a:cubicBezTo>
                    <a:cubicBezTo>
                      <a:pt x="521399" y="700278"/>
                      <a:pt x="457772" y="763905"/>
                      <a:pt x="379286" y="763905"/>
                    </a:cubicBezTo>
                    <a:cubicBezTo>
                      <a:pt x="310610" y="763905"/>
                      <a:pt x="253365" y="715232"/>
                      <a:pt x="240030" y="650558"/>
                    </a:cubicBezTo>
                    <a:cubicBezTo>
                      <a:pt x="214503" y="673703"/>
                      <a:pt x="180785" y="687896"/>
                      <a:pt x="143637" y="687896"/>
                    </a:cubicBezTo>
                    <a:cubicBezTo>
                      <a:pt x="64294" y="687896"/>
                      <a:pt x="0" y="623602"/>
                      <a:pt x="0" y="544259"/>
                    </a:cubicBezTo>
                    <a:cubicBezTo>
                      <a:pt x="95" y="465487"/>
                      <a:pt x="63246" y="401764"/>
                      <a:pt x="141542" y="400621"/>
                    </a:cubicBezTo>
                    <a:close/>
                  </a:path>
                </a:pathLst>
              </a:custGeom>
              <a:solidFill>
                <a:srgbClr val="8DAF3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6" id="16"/>
              <p:cNvSpPr/>
              <p:nvPr/>
            </p:nvSpPr>
            <p:spPr>
              <a:xfrm>
                <a:off x="3436048" y="3177063"/>
                <a:ext cx="437578" cy="585215"/>
              </a:xfrm>
              <a:custGeom>
                <a:avLst/>
                <a:gdLst/>
                <a:ahLst/>
                <a:cxnLst/>
                <a:rect r="r" b="b" t="t" l="l"/>
                <a:pathLst>
                  <a:path w="437578" h="585215" stroke="true" fill="norm" extrusionOk="true">
                    <a:moveTo>
                      <a:pt x="351758" y="537019"/>
                    </a:moveTo>
                    <a:cubicBezTo>
                      <a:pt x="351854" y="535305"/>
                      <a:pt x="352044" y="533495"/>
                      <a:pt x="352044" y="531781"/>
                    </a:cubicBezTo>
                    <a:cubicBezTo>
                      <a:pt x="352044" y="504634"/>
                      <a:pt x="341281" y="479965"/>
                      <a:pt x="323850" y="461772"/>
                    </a:cubicBezTo>
                    <a:cubicBezTo>
                      <a:pt x="341376" y="441103"/>
                      <a:pt x="352044" y="414433"/>
                      <a:pt x="352044" y="385191"/>
                    </a:cubicBezTo>
                    <a:cubicBezTo>
                      <a:pt x="352044" y="343471"/>
                      <a:pt x="330422" y="306895"/>
                      <a:pt x="297847" y="285845"/>
                    </a:cubicBezTo>
                    <a:cubicBezTo>
                      <a:pt x="298609" y="279559"/>
                      <a:pt x="299085" y="273272"/>
                      <a:pt x="299085" y="266795"/>
                    </a:cubicBezTo>
                    <a:cubicBezTo>
                      <a:pt x="299085" y="176308"/>
                      <a:pt x="225742" y="102965"/>
                      <a:pt x="135255" y="102965"/>
                    </a:cubicBezTo>
                    <a:cubicBezTo>
                      <a:pt x="79343" y="102965"/>
                      <a:pt x="30004" y="131064"/>
                      <a:pt x="381" y="173831"/>
                    </a:cubicBezTo>
                    <a:cubicBezTo>
                      <a:pt x="191" y="170498"/>
                      <a:pt x="0" y="167164"/>
                      <a:pt x="0" y="163830"/>
                    </a:cubicBezTo>
                    <a:cubicBezTo>
                      <a:pt x="0" y="73342"/>
                      <a:pt x="73342" y="0"/>
                      <a:pt x="163830" y="0"/>
                    </a:cubicBezTo>
                    <a:cubicBezTo>
                      <a:pt x="254317" y="0"/>
                      <a:pt x="327660" y="73342"/>
                      <a:pt x="327660" y="163830"/>
                    </a:cubicBezTo>
                    <a:cubicBezTo>
                      <a:pt x="327660" y="170307"/>
                      <a:pt x="327184" y="176593"/>
                      <a:pt x="326422" y="182880"/>
                    </a:cubicBezTo>
                    <a:cubicBezTo>
                      <a:pt x="358997" y="203930"/>
                      <a:pt x="380619" y="240506"/>
                      <a:pt x="380619" y="282226"/>
                    </a:cubicBezTo>
                    <a:cubicBezTo>
                      <a:pt x="380619" y="311467"/>
                      <a:pt x="369951" y="338233"/>
                      <a:pt x="352425" y="358807"/>
                    </a:cubicBezTo>
                    <a:cubicBezTo>
                      <a:pt x="369856" y="377000"/>
                      <a:pt x="380619" y="401574"/>
                      <a:pt x="380619" y="428816"/>
                    </a:cubicBezTo>
                    <a:cubicBezTo>
                      <a:pt x="380619" y="430625"/>
                      <a:pt x="380429" y="432340"/>
                      <a:pt x="380333" y="434054"/>
                    </a:cubicBezTo>
                    <a:cubicBezTo>
                      <a:pt x="413671" y="446151"/>
                      <a:pt x="437579" y="478060"/>
                      <a:pt x="437579" y="515588"/>
                    </a:cubicBezTo>
                    <a:cubicBezTo>
                      <a:pt x="437579" y="544259"/>
                      <a:pt x="423481" y="569500"/>
                      <a:pt x="402050" y="585216"/>
                    </a:cubicBezTo>
                    <a:cubicBezTo>
                      <a:pt x="392811" y="562927"/>
                      <a:pt x="374618" y="545306"/>
                      <a:pt x="351758" y="537019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>
              <a:off x="6327208" y="1181549"/>
              <a:ext cx="2793179" cy="4356750"/>
              <a:chOff x="4218908" y="2862262"/>
              <a:chExt cx="823722" cy="1284827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4580382" y="3735895"/>
                <a:ext cx="100679" cy="411194"/>
              </a:xfrm>
              <a:custGeom>
                <a:avLst/>
                <a:gdLst/>
                <a:ahLst/>
                <a:cxnLst/>
                <a:rect r="r" b="b" t="t" l="l"/>
                <a:pathLst>
                  <a:path w="100679" h="411194" stroke="true" fill="norm" extrusionOk="true">
                    <a:moveTo>
                      <a:pt x="0" y="0"/>
                    </a:moveTo>
                    <a:lnTo>
                      <a:pt x="100679" y="0"/>
                    </a:lnTo>
                    <a:lnTo>
                      <a:pt x="100679" y="411194"/>
                    </a:lnTo>
                    <a:lnTo>
                      <a:pt x="0" y="411194"/>
                    </a:lnTo>
                    <a:close/>
                  </a:path>
                </a:pathLst>
              </a:custGeom>
              <a:solidFill>
                <a:srgbClr val="B6712C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9" id="19"/>
              <p:cNvSpPr/>
              <p:nvPr/>
            </p:nvSpPr>
            <p:spPr>
              <a:xfrm>
                <a:off x="4580382" y="3735895"/>
                <a:ext cx="37052" cy="393382"/>
              </a:xfrm>
              <a:custGeom>
                <a:avLst/>
                <a:gdLst/>
                <a:ahLst/>
                <a:cxnLst/>
                <a:rect r="r" b="b" t="t" l="l"/>
                <a:pathLst>
                  <a:path w="37052" h="393382" stroke="true" fill="norm" extrusionOk="true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93382"/>
                    </a:lnTo>
                    <a:lnTo>
                      <a:pt x="0" y="393382"/>
                    </a:lnTo>
                    <a:close/>
                  </a:path>
                </a:pathLst>
              </a:custGeom>
              <a:solidFill>
                <a:srgbClr val="A360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0" id="20"/>
              <p:cNvSpPr/>
              <p:nvPr/>
            </p:nvSpPr>
            <p:spPr>
              <a:xfrm>
                <a:off x="4218908" y="2866644"/>
                <a:ext cx="823722" cy="996695"/>
              </a:xfrm>
              <a:custGeom>
                <a:avLst/>
                <a:gdLst/>
                <a:ahLst/>
                <a:cxnLst/>
                <a:rect r="r" b="b" t="t" l="l"/>
                <a:pathLst>
                  <a:path w="823722" h="996695" stroke="true" fill="norm" extrusionOk="true">
                    <a:moveTo>
                      <a:pt x="184595" y="522637"/>
                    </a:moveTo>
                    <a:cubicBezTo>
                      <a:pt x="185452" y="519589"/>
                      <a:pt x="186119" y="516541"/>
                      <a:pt x="187071" y="513588"/>
                    </a:cubicBezTo>
                    <a:cubicBezTo>
                      <a:pt x="141256" y="495300"/>
                      <a:pt x="108871" y="450532"/>
                      <a:pt x="108871" y="398240"/>
                    </a:cubicBezTo>
                    <a:cubicBezTo>
                      <a:pt x="108871" y="329565"/>
                      <a:pt x="164497" y="273939"/>
                      <a:pt x="233172" y="273939"/>
                    </a:cubicBezTo>
                    <a:cubicBezTo>
                      <a:pt x="243269" y="273939"/>
                      <a:pt x="253079" y="275272"/>
                      <a:pt x="262509" y="277559"/>
                    </a:cubicBezTo>
                    <a:cubicBezTo>
                      <a:pt x="256223" y="257365"/>
                      <a:pt x="252794" y="235934"/>
                      <a:pt x="252794" y="213741"/>
                    </a:cubicBezTo>
                    <a:cubicBezTo>
                      <a:pt x="252794" y="95726"/>
                      <a:pt x="348520" y="0"/>
                      <a:pt x="466535" y="0"/>
                    </a:cubicBezTo>
                    <a:cubicBezTo>
                      <a:pt x="584549" y="0"/>
                      <a:pt x="680276" y="95726"/>
                      <a:pt x="680276" y="213741"/>
                    </a:cubicBezTo>
                    <a:cubicBezTo>
                      <a:pt x="680276" y="222123"/>
                      <a:pt x="679704" y="230410"/>
                      <a:pt x="678752" y="238506"/>
                    </a:cubicBezTo>
                    <a:cubicBezTo>
                      <a:pt x="721233" y="266033"/>
                      <a:pt x="749427" y="313753"/>
                      <a:pt x="749427" y="368141"/>
                    </a:cubicBezTo>
                    <a:cubicBezTo>
                      <a:pt x="749427" y="406336"/>
                      <a:pt x="735521" y="441198"/>
                      <a:pt x="712565" y="468059"/>
                    </a:cubicBezTo>
                    <a:cubicBezTo>
                      <a:pt x="735330" y="491776"/>
                      <a:pt x="749427" y="523875"/>
                      <a:pt x="749427" y="559403"/>
                    </a:cubicBezTo>
                    <a:cubicBezTo>
                      <a:pt x="749427" y="561689"/>
                      <a:pt x="749237" y="563975"/>
                      <a:pt x="749046" y="566261"/>
                    </a:cubicBezTo>
                    <a:cubicBezTo>
                      <a:pt x="792575" y="582073"/>
                      <a:pt x="823722" y="623602"/>
                      <a:pt x="823722" y="672655"/>
                    </a:cubicBezTo>
                    <a:cubicBezTo>
                      <a:pt x="823722" y="735235"/>
                      <a:pt x="773049" y="785908"/>
                      <a:pt x="710470" y="785908"/>
                    </a:cubicBezTo>
                    <a:cubicBezTo>
                      <a:pt x="699040" y="785908"/>
                      <a:pt x="687991" y="784193"/>
                      <a:pt x="677609" y="781050"/>
                    </a:cubicBezTo>
                    <a:cubicBezTo>
                      <a:pt x="679228" y="790861"/>
                      <a:pt x="680276" y="800957"/>
                      <a:pt x="680276" y="811244"/>
                    </a:cubicBezTo>
                    <a:cubicBezTo>
                      <a:pt x="680276" y="913638"/>
                      <a:pt x="597218" y="996696"/>
                      <a:pt x="494824" y="996696"/>
                    </a:cubicBezTo>
                    <a:cubicBezTo>
                      <a:pt x="405289" y="996696"/>
                      <a:pt x="330518" y="933164"/>
                      <a:pt x="313182" y="848773"/>
                    </a:cubicBezTo>
                    <a:cubicBezTo>
                      <a:pt x="279940" y="878967"/>
                      <a:pt x="235839" y="897541"/>
                      <a:pt x="187452" y="897541"/>
                    </a:cubicBezTo>
                    <a:cubicBezTo>
                      <a:pt x="83915" y="897541"/>
                      <a:pt x="0" y="813626"/>
                      <a:pt x="0" y="710089"/>
                    </a:cubicBezTo>
                    <a:cubicBezTo>
                      <a:pt x="-95" y="607314"/>
                      <a:pt x="82391" y="524161"/>
                      <a:pt x="184595" y="522637"/>
                    </a:cubicBezTo>
                    <a:close/>
                  </a:path>
                </a:pathLst>
              </a:custGeom>
              <a:solidFill>
                <a:srgbClr val="8DAF3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1" id="21"/>
              <p:cNvSpPr/>
              <p:nvPr/>
            </p:nvSpPr>
            <p:spPr>
              <a:xfrm>
                <a:off x="4471701" y="2862262"/>
                <a:ext cx="570928" cy="763524"/>
              </a:xfrm>
              <a:custGeom>
                <a:avLst/>
                <a:gdLst/>
                <a:ahLst/>
                <a:cxnLst/>
                <a:rect r="r" b="b" t="t" l="l"/>
                <a:pathLst>
                  <a:path w="570928" h="763524" stroke="true" fill="norm" extrusionOk="true">
                    <a:moveTo>
                      <a:pt x="458914" y="700564"/>
                    </a:moveTo>
                    <a:cubicBezTo>
                      <a:pt x="459010" y="698278"/>
                      <a:pt x="459296" y="695992"/>
                      <a:pt x="459296" y="693706"/>
                    </a:cubicBezTo>
                    <a:cubicBezTo>
                      <a:pt x="459296" y="658273"/>
                      <a:pt x="445199" y="626078"/>
                      <a:pt x="422434" y="602361"/>
                    </a:cubicBezTo>
                    <a:cubicBezTo>
                      <a:pt x="445389" y="575405"/>
                      <a:pt x="459296" y="540544"/>
                      <a:pt x="459296" y="502444"/>
                    </a:cubicBezTo>
                    <a:cubicBezTo>
                      <a:pt x="459296" y="448056"/>
                      <a:pt x="431101" y="400336"/>
                      <a:pt x="388620" y="372809"/>
                    </a:cubicBezTo>
                    <a:cubicBezTo>
                      <a:pt x="389572" y="364617"/>
                      <a:pt x="390144" y="356425"/>
                      <a:pt x="390144" y="348043"/>
                    </a:cubicBezTo>
                    <a:cubicBezTo>
                      <a:pt x="390144" y="230029"/>
                      <a:pt x="294418" y="134303"/>
                      <a:pt x="176403" y="134303"/>
                    </a:cubicBezTo>
                    <a:cubicBezTo>
                      <a:pt x="103442" y="134303"/>
                      <a:pt x="39053" y="170974"/>
                      <a:pt x="476" y="226790"/>
                    </a:cubicBezTo>
                    <a:cubicBezTo>
                      <a:pt x="191" y="222504"/>
                      <a:pt x="0" y="218122"/>
                      <a:pt x="0" y="213741"/>
                    </a:cubicBezTo>
                    <a:cubicBezTo>
                      <a:pt x="0" y="95726"/>
                      <a:pt x="95726" y="0"/>
                      <a:pt x="213741" y="0"/>
                    </a:cubicBezTo>
                    <a:cubicBezTo>
                      <a:pt x="331756" y="0"/>
                      <a:pt x="427482" y="95726"/>
                      <a:pt x="427482" y="213741"/>
                    </a:cubicBezTo>
                    <a:cubicBezTo>
                      <a:pt x="427482" y="222123"/>
                      <a:pt x="426910" y="230410"/>
                      <a:pt x="425958" y="238506"/>
                    </a:cubicBezTo>
                    <a:cubicBezTo>
                      <a:pt x="468439" y="266033"/>
                      <a:pt x="496634" y="313754"/>
                      <a:pt x="496634" y="368141"/>
                    </a:cubicBezTo>
                    <a:cubicBezTo>
                      <a:pt x="496634" y="406337"/>
                      <a:pt x="482727" y="441198"/>
                      <a:pt x="459772" y="468059"/>
                    </a:cubicBezTo>
                    <a:cubicBezTo>
                      <a:pt x="482537" y="491776"/>
                      <a:pt x="496634" y="523875"/>
                      <a:pt x="496634" y="559403"/>
                    </a:cubicBezTo>
                    <a:cubicBezTo>
                      <a:pt x="496634" y="561689"/>
                      <a:pt x="496443" y="563975"/>
                      <a:pt x="496253" y="566261"/>
                    </a:cubicBezTo>
                    <a:cubicBezTo>
                      <a:pt x="539782" y="582073"/>
                      <a:pt x="570929" y="623602"/>
                      <a:pt x="570929" y="672655"/>
                    </a:cubicBezTo>
                    <a:cubicBezTo>
                      <a:pt x="570929" y="710089"/>
                      <a:pt x="552545" y="742950"/>
                      <a:pt x="524637" y="763524"/>
                    </a:cubicBezTo>
                    <a:cubicBezTo>
                      <a:pt x="512445" y="734473"/>
                      <a:pt x="488728" y="711422"/>
                      <a:pt x="458914" y="700564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22" id="22"/>
            <p:cNvSpPr/>
            <p:nvPr/>
          </p:nvSpPr>
          <p:spPr>
            <a:xfrm>
              <a:off x="4980679" y="2707655"/>
              <a:ext cx="2692407" cy="2849698"/>
            </a:xfrm>
            <a:custGeom>
              <a:avLst/>
              <a:gdLst/>
              <a:ahLst/>
              <a:cxnLst/>
              <a:rect r="r" b="b" t="t" l="l"/>
              <a:pathLst>
                <a:path w="794004" h="840390" stroke="true" fill="norm" extrusionOk="true">
                  <a:moveTo>
                    <a:pt x="794004" y="840391"/>
                  </a:moveTo>
                  <a:lnTo>
                    <a:pt x="0" y="840391"/>
                  </a:lnTo>
                  <a:lnTo>
                    <a:pt x="0" y="159925"/>
                  </a:lnTo>
                  <a:lnTo>
                    <a:pt x="425006" y="0"/>
                  </a:lnTo>
                  <a:lnTo>
                    <a:pt x="794004" y="139827"/>
                  </a:lnTo>
                  <a:close/>
                </a:path>
              </a:pathLst>
            </a:custGeom>
            <a:solidFill>
              <a:srgbClr val="E3924F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5631173" y="5081922"/>
              <a:ext cx="27453" cy="113365"/>
            </a:xfrm>
            <a:custGeom>
              <a:avLst/>
              <a:gdLst/>
              <a:ahLst/>
              <a:cxnLst/>
              <a:rect r="r" b="b" t="t" l="l"/>
              <a:pathLst>
                <a:path w="8096" h="33432" stroke="true" fill="norm" extrusionOk="true">
                  <a:moveTo>
                    <a:pt x="0" y="0"/>
                  </a:moveTo>
                  <a:lnTo>
                    <a:pt x="8096" y="0"/>
                  </a:lnTo>
                  <a:lnTo>
                    <a:pt x="8096" y="33433"/>
                  </a:lnTo>
                  <a:lnTo>
                    <a:pt x="0" y="33433"/>
                  </a:lnTo>
                  <a:close/>
                </a:path>
              </a:pathLst>
            </a:custGeom>
            <a:solidFill>
              <a:srgbClr val="84543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6212869" y="5069002"/>
              <a:ext cx="27453" cy="113365"/>
            </a:xfrm>
            <a:custGeom>
              <a:avLst/>
              <a:gdLst/>
              <a:ahLst/>
              <a:cxnLst/>
              <a:rect r="r" b="b" t="t" l="l"/>
              <a:pathLst>
                <a:path w="8096" h="33432" stroke="true" fill="norm" extrusionOk="true">
                  <a:moveTo>
                    <a:pt x="0" y="0"/>
                  </a:moveTo>
                  <a:lnTo>
                    <a:pt x="8096" y="0"/>
                  </a:lnTo>
                  <a:lnTo>
                    <a:pt x="8096" y="33433"/>
                  </a:lnTo>
                  <a:lnTo>
                    <a:pt x="0" y="33433"/>
                  </a:lnTo>
                  <a:close/>
                </a:path>
              </a:pathLst>
            </a:custGeom>
            <a:solidFill>
              <a:srgbClr val="84543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6212869" y="5069002"/>
              <a:ext cx="27453" cy="113365"/>
            </a:xfrm>
            <a:custGeom>
              <a:avLst/>
              <a:gdLst/>
              <a:ahLst/>
              <a:cxnLst/>
              <a:rect r="r" b="b" t="t" l="l"/>
              <a:pathLst>
                <a:path w="8096" h="33432" stroke="true" fill="norm" extrusionOk="true">
                  <a:moveTo>
                    <a:pt x="0" y="0"/>
                  </a:moveTo>
                  <a:lnTo>
                    <a:pt x="8096" y="0"/>
                  </a:lnTo>
                  <a:lnTo>
                    <a:pt x="8096" y="33433"/>
                  </a:lnTo>
                  <a:lnTo>
                    <a:pt x="0" y="33433"/>
                  </a:lnTo>
                  <a:close/>
                </a:path>
              </a:pathLst>
            </a:custGeom>
            <a:solidFill>
              <a:srgbClr val="84543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6783908" y="5069002"/>
              <a:ext cx="27453" cy="113365"/>
            </a:xfrm>
            <a:custGeom>
              <a:avLst/>
              <a:gdLst/>
              <a:ahLst/>
              <a:cxnLst/>
              <a:rect r="r" b="b" t="t" l="l"/>
              <a:pathLst>
                <a:path w="8096" h="33432" stroke="true" fill="norm" extrusionOk="true">
                  <a:moveTo>
                    <a:pt x="0" y="0"/>
                  </a:moveTo>
                  <a:lnTo>
                    <a:pt x="8096" y="0"/>
                  </a:lnTo>
                  <a:lnTo>
                    <a:pt x="8096" y="33433"/>
                  </a:lnTo>
                  <a:lnTo>
                    <a:pt x="0" y="33433"/>
                  </a:lnTo>
                  <a:close/>
                </a:path>
              </a:pathLst>
            </a:custGeom>
            <a:solidFill>
              <a:srgbClr val="84543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3756888" y="5557678"/>
              <a:ext cx="5329583" cy="525173"/>
            </a:xfrm>
            <a:custGeom>
              <a:avLst/>
              <a:gdLst/>
              <a:ahLst/>
              <a:cxnLst/>
              <a:rect r="r" b="b" t="t" l="l"/>
              <a:pathLst>
                <a:path w="1571720" h="154876" stroke="true" fill="norm" extrusionOk="true">
                  <a:moveTo>
                    <a:pt x="1571720" y="77438"/>
                  </a:moveTo>
                  <a:cubicBezTo>
                    <a:pt x="1571720" y="120206"/>
                    <a:pt x="1542669" y="154877"/>
                    <a:pt x="1506855" y="154877"/>
                  </a:cubicBezTo>
                  <a:lnTo>
                    <a:pt x="64865" y="154877"/>
                  </a:lnTo>
                  <a:cubicBezTo>
                    <a:pt x="29051" y="154877"/>
                    <a:pt x="0" y="120206"/>
                    <a:pt x="0" y="77438"/>
                  </a:cubicBezTo>
                  <a:lnTo>
                    <a:pt x="0" y="77438"/>
                  </a:lnTo>
                  <a:cubicBezTo>
                    <a:pt x="0" y="34671"/>
                    <a:pt x="29051" y="0"/>
                    <a:pt x="64865" y="0"/>
                  </a:cubicBezTo>
                  <a:lnTo>
                    <a:pt x="1506760" y="0"/>
                  </a:lnTo>
                  <a:cubicBezTo>
                    <a:pt x="1542669" y="-95"/>
                    <a:pt x="1571720" y="34671"/>
                    <a:pt x="1571720" y="77438"/>
                  </a:cubicBezTo>
                  <a:lnTo>
                    <a:pt x="1571720" y="77438"/>
                  </a:lnTo>
                  <a:close/>
                </a:path>
              </a:pathLst>
            </a:custGeom>
            <a:solidFill>
              <a:srgbClr val="8DAF38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3923874" y="5557356"/>
              <a:ext cx="4942322" cy="332697"/>
            </a:xfrm>
            <a:custGeom>
              <a:avLst/>
              <a:gdLst/>
              <a:ahLst/>
              <a:cxnLst/>
              <a:rect r="r" b="b" t="t" l="l"/>
              <a:pathLst>
                <a:path w="1457515" h="98114" stroke="true" fill="norm" extrusionOk="true">
                  <a:moveTo>
                    <a:pt x="0" y="2381"/>
                  </a:moveTo>
                  <a:cubicBezTo>
                    <a:pt x="0" y="2381"/>
                    <a:pt x="510064" y="219361"/>
                    <a:pt x="1457515" y="0"/>
                  </a:cubicBezTo>
                  <a:lnTo>
                    <a:pt x="0" y="2381"/>
                  </a:lnTo>
                  <a:close/>
                </a:path>
              </a:pathLst>
            </a:custGeom>
            <a:solidFill>
              <a:srgbClr val="AFCC5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7537435" y="2569417"/>
              <a:ext cx="938594" cy="1548069"/>
            </a:xfrm>
            <a:custGeom>
              <a:avLst/>
              <a:gdLst/>
              <a:ahLst/>
              <a:cxnLst/>
              <a:rect r="r" b="b" t="t" l="l"/>
              <a:pathLst>
                <a:path w="276796" h="456533" stroke="true" fill="norm" extrusionOk="true">
                  <a:moveTo>
                    <a:pt x="0" y="0"/>
                  </a:moveTo>
                  <a:lnTo>
                    <a:pt x="276796" y="0"/>
                  </a:lnTo>
                  <a:lnTo>
                    <a:pt x="276796" y="456533"/>
                  </a:lnTo>
                  <a:lnTo>
                    <a:pt x="0" y="456533"/>
                  </a:lnTo>
                  <a:close/>
                </a:path>
              </a:pathLst>
            </a:custGeom>
            <a:solidFill>
              <a:srgbClr val="DB8637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7447644" y="1764859"/>
              <a:ext cx="1134325" cy="945376"/>
            </a:xfrm>
            <a:custGeom>
              <a:avLst/>
              <a:gdLst/>
              <a:ahLst/>
              <a:cxnLst/>
              <a:rect r="r" b="b" t="t" l="l"/>
              <a:pathLst>
                <a:path w="334518" h="278796" stroke="true" fill="norm" extrusionOk="true">
                  <a:moveTo>
                    <a:pt x="0" y="278797"/>
                  </a:moveTo>
                  <a:lnTo>
                    <a:pt x="334518" y="278797"/>
                  </a:lnTo>
                  <a:lnTo>
                    <a:pt x="165354" y="0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31" id="31"/>
            <p:cNvGrpSpPr/>
            <p:nvPr/>
          </p:nvGrpSpPr>
          <p:grpSpPr>
            <a:xfrm>
              <a:off x="7812616" y="2877547"/>
              <a:ext cx="388227" cy="554887"/>
              <a:chOff x="4656962" y="3362420"/>
              <a:chExt cx="114490" cy="163639"/>
            </a:xfrm>
          </p:grpSpPr>
          <p:sp>
            <p:nvSpPr>
              <p:cNvPr name="Freeform 32" id="32"/>
              <p:cNvSpPr/>
              <p:nvPr/>
            </p:nvSpPr>
            <p:spPr>
              <a:xfrm>
                <a:off x="4662678" y="3367182"/>
                <a:ext cx="104679" cy="153924"/>
              </a:xfrm>
              <a:custGeom>
                <a:avLst/>
                <a:gdLst/>
                <a:ahLst/>
                <a:cxnLst/>
                <a:rect r="r" b="b" t="t" l="l"/>
                <a:pathLst>
                  <a:path w="104679" h="153924" stroke="true" fill="norm" extrusionOk="true">
                    <a:moveTo>
                      <a:pt x="52388" y="0"/>
                    </a:moveTo>
                    <a:cubicBezTo>
                      <a:pt x="23431" y="0"/>
                      <a:pt x="0" y="29432"/>
                      <a:pt x="0" y="65627"/>
                    </a:cubicBezTo>
                    <a:lnTo>
                      <a:pt x="0" y="153924"/>
                    </a:lnTo>
                    <a:lnTo>
                      <a:pt x="104680" y="153924"/>
                    </a:lnTo>
                    <a:lnTo>
                      <a:pt x="104680" y="65627"/>
                    </a:lnTo>
                    <a:cubicBezTo>
                      <a:pt x="104680" y="29432"/>
                      <a:pt x="81248" y="0"/>
                      <a:pt x="52388" y="0"/>
                    </a:cubicBez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3" id="33"/>
              <p:cNvSpPr/>
              <p:nvPr/>
            </p:nvSpPr>
            <p:spPr>
              <a:xfrm>
                <a:off x="4663535" y="3396805"/>
                <a:ext cx="102584" cy="96964"/>
              </a:xfrm>
              <a:custGeom>
                <a:avLst/>
                <a:gdLst/>
                <a:ahLst/>
                <a:cxnLst/>
                <a:rect r="r" b="b" t="t" l="l"/>
                <a:pathLst>
                  <a:path w="102584" h="96964" stroke="true" fill="norm" extrusionOk="true">
                    <a:moveTo>
                      <a:pt x="94393" y="0"/>
                    </a:moveTo>
                    <a:lnTo>
                      <a:pt x="0" y="51245"/>
                    </a:lnTo>
                    <a:lnTo>
                      <a:pt x="0" y="96964"/>
                    </a:lnTo>
                    <a:lnTo>
                      <a:pt x="102584" y="45720"/>
                    </a:lnTo>
                    <a:lnTo>
                      <a:pt x="102584" y="7048"/>
                    </a:lnTo>
                    <a:lnTo>
                      <a:pt x="94393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4" id="34"/>
              <p:cNvSpPr/>
              <p:nvPr/>
            </p:nvSpPr>
            <p:spPr>
              <a:xfrm>
                <a:off x="4663535" y="3448811"/>
                <a:ext cx="102584" cy="58578"/>
              </a:xfrm>
              <a:custGeom>
                <a:avLst/>
                <a:gdLst/>
                <a:ahLst/>
                <a:cxnLst/>
                <a:rect r="r" b="b" t="t" l="l"/>
                <a:pathLst>
                  <a:path w="102584" h="58578" stroke="true" fill="norm" extrusionOk="true">
                    <a:moveTo>
                      <a:pt x="0" y="50673"/>
                    </a:moveTo>
                    <a:lnTo>
                      <a:pt x="102584" y="0"/>
                    </a:lnTo>
                    <a:lnTo>
                      <a:pt x="102584" y="9144"/>
                    </a:lnTo>
                    <a:lnTo>
                      <a:pt x="0" y="58579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5" id="35"/>
              <p:cNvSpPr/>
              <p:nvPr/>
            </p:nvSpPr>
            <p:spPr>
              <a:xfrm>
                <a:off x="4656962" y="3362420"/>
                <a:ext cx="114490" cy="163639"/>
              </a:xfrm>
              <a:custGeom>
                <a:avLst/>
                <a:gdLst/>
                <a:ahLst/>
                <a:cxnLst/>
                <a:rect r="r" b="b" t="t" l="l"/>
                <a:pathLst>
                  <a:path w="114490" h="163639" stroke="true" fill="norm" extrusionOk="true">
                    <a:moveTo>
                      <a:pt x="114395" y="163639"/>
                    </a:moveTo>
                    <a:lnTo>
                      <a:pt x="0" y="163639"/>
                    </a:lnTo>
                    <a:lnTo>
                      <a:pt x="0" y="70485"/>
                    </a:lnTo>
                    <a:cubicBezTo>
                      <a:pt x="0" y="31623"/>
                      <a:pt x="25622" y="0"/>
                      <a:pt x="57245" y="0"/>
                    </a:cubicBezTo>
                    <a:cubicBezTo>
                      <a:pt x="88868" y="0"/>
                      <a:pt x="114491" y="31623"/>
                      <a:pt x="114491" y="70485"/>
                    </a:cubicBezTo>
                    <a:lnTo>
                      <a:pt x="114491" y="163639"/>
                    </a:lnTo>
                    <a:close/>
                    <a:moveTo>
                      <a:pt x="9716" y="153924"/>
                    </a:moveTo>
                    <a:lnTo>
                      <a:pt x="104680" y="153924"/>
                    </a:lnTo>
                    <a:lnTo>
                      <a:pt x="104680" y="70485"/>
                    </a:lnTo>
                    <a:cubicBezTo>
                      <a:pt x="104680" y="36957"/>
                      <a:pt x="83344" y="9715"/>
                      <a:pt x="57150" y="9715"/>
                    </a:cubicBezTo>
                    <a:cubicBezTo>
                      <a:pt x="30956" y="9715"/>
                      <a:pt x="9620" y="36957"/>
                      <a:pt x="9620" y="70485"/>
                    </a:cubicBezTo>
                    <a:lnTo>
                      <a:pt x="9620" y="15392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36" id="36"/>
            <p:cNvSpPr/>
            <p:nvPr/>
          </p:nvSpPr>
          <p:spPr>
            <a:xfrm>
              <a:off x="7397580" y="3565504"/>
              <a:ext cx="1234771" cy="1991849"/>
            </a:xfrm>
            <a:custGeom>
              <a:avLst/>
              <a:gdLst/>
              <a:ahLst/>
              <a:cxnLst/>
              <a:rect r="r" b="b" t="t" l="l"/>
              <a:pathLst>
                <a:path w="364140" h="587406" stroke="true" fill="norm" extrusionOk="true">
                  <a:moveTo>
                    <a:pt x="0" y="0"/>
                  </a:moveTo>
                  <a:lnTo>
                    <a:pt x="364141" y="0"/>
                  </a:lnTo>
                  <a:lnTo>
                    <a:pt x="364141" y="587407"/>
                  </a:lnTo>
                  <a:lnTo>
                    <a:pt x="0" y="587407"/>
                  </a:lnTo>
                  <a:close/>
                </a:path>
              </a:pathLst>
            </a:custGeom>
            <a:solidFill>
              <a:srgbClr val="DB8637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7696344" y="3782550"/>
              <a:ext cx="659213" cy="969601"/>
            </a:xfrm>
            <a:custGeom>
              <a:avLst/>
              <a:gdLst/>
              <a:ahLst/>
              <a:cxnLst/>
              <a:rect r="r" b="b" t="t" l="l"/>
              <a:pathLst>
                <a:path w="194405" h="285940" stroke="true" fill="norm" extrusionOk="true">
                  <a:moveTo>
                    <a:pt x="97250" y="0"/>
                  </a:moveTo>
                  <a:cubicBezTo>
                    <a:pt x="43529" y="0"/>
                    <a:pt x="0" y="54578"/>
                    <a:pt x="0" y="121920"/>
                  </a:cubicBezTo>
                  <a:lnTo>
                    <a:pt x="0" y="285940"/>
                  </a:lnTo>
                  <a:lnTo>
                    <a:pt x="194405" y="285940"/>
                  </a:lnTo>
                  <a:lnTo>
                    <a:pt x="194405" y="121920"/>
                  </a:lnTo>
                  <a:cubicBezTo>
                    <a:pt x="194405" y="54578"/>
                    <a:pt x="150876" y="0"/>
                    <a:pt x="97250" y="0"/>
                  </a:cubicBezTo>
                  <a:close/>
                </a:path>
              </a:pathLst>
            </a:custGeom>
            <a:solidFill>
              <a:srgbClr val="39828F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7701509" y="3969237"/>
              <a:ext cx="646293" cy="610119"/>
            </a:xfrm>
            <a:custGeom>
              <a:avLst/>
              <a:gdLst/>
              <a:ahLst/>
              <a:cxnLst/>
              <a:rect r="r" b="b" t="t" l="l"/>
              <a:pathLst>
                <a:path w="190595" h="179927" stroke="true" fill="norm" extrusionOk="true">
                  <a:moveTo>
                    <a:pt x="175355" y="0"/>
                  </a:moveTo>
                  <a:lnTo>
                    <a:pt x="0" y="94964"/>
                  </a:lnTo>
                  <a:lnTo>
                    <a:pt x="0" y="179927"/>
                  </a:lnTo>
                  <a:lnTo>
                    <a:pt x="190595" y="84772"/>
                  </a:lnTo>
                  <a:lnTo>
                    <a:pt x="190595" y="12954"/>
                  </a:lnTo>
                  <a:lnTo>
                    <a:pt x="175355" y="0"/>
                  </a:lnTo>
                  <a:close/>
                </a:path>
              </a:pathLst>
            </a:custGeom>
            <a:solidFill>
              <a:srgbClr val="619BA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7701509" y="4296421"/>
              <a:ext cx="646293" cy="368848"/>
            </a:xfrm>
            <a:custGeom>
              <a:avLst/>
              <a:gdLst/>
              <a:ahLst/>
              <a:cxnLst/>
              <a:rect r="r" b="b" t="t" l="l"/>
              <a:pathLst>
                <a:path w="190595" h="108775" stroke="true" fill="norm" extrusionOk="true">
                  <a:moveTo>
                    <a:pt x="0" y="94202"/>
                  </a:moveTo>
                  <a:lnTo>
                    <a:pt x="190595" y="0"/>
                  </a:lnTo>
                  <a:lnTo>
                    <a:pt x="190595" y="17050"/>
                  </a:lnTo>
                  <a:lnTo>
                    <a:pt x="0" y="108775"/>
                  </a:lnTo>
                  <a:close/>
                </a:path>
              </a:pathLst>
            </a:custGeom>
            <a:solidFill>
              <a:srgbClr val="619BA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7660492" y="3751544"/>
              <a:ext cx="720256" cy="1030966"/>
            </a:xfrm>
            <a:custGeom>
              <a:avLst/>
              <a:gdLst/>
              <a:ahLst/>
              <a:cxnLst/>
              <a:rect r="r" b="b" t="t" l="l"/>
              <a:pathLst>
                <a:path w="212407" h="304037" stroke="true" fill="norm" extrusionOk="true">
                  <a:moveTo>
                    <a:pt x="212407" y="304038"/>
                  </a:moveTo>
                  <a:lnTo>
                    <a:pt x="0" y="304038"/>
                  </a:lnTo>
                  <a:lnTo>
                    <a:pt x="0" y="130969"/>
                  </a:lnTo>
                  <a:cubicBezTo>
                    <a:pt x="0" y="58769"/>
                    <a:pt x="47625" y="0"/>
                    <a:pt x="106204" y="0"/>
                  </a:cubicBezTo>
                  <a:cubicBezTo>
                    <a:pt x="164782" y="0"/>
                    <a:pt x="212407" y="58769"/>
                    <a:pt x="212407" y="130969"/>
                  </a:cubicBezTo>
                  <a:lnTo>
                    <a:pt x="212407" y="304038"/>
                  </a:lnTo>
                  <a:close/>
                  <a:moveTo>
                    <a:pt x="18002" y="286036"/>
                  </a:moveTo>
                  <a:lnTo>
                    <a:pt x="194405" y="286036"/>
                  </a:lnTo>
                  <a:lnTo>
                    <a:pt x="194405" y="131064"/>
                  </a:lnTo>
                  <a:cubicBezTo>
                    <a:pt x="194405" y="68866"/>
                    <a:pt x="154876" y="18193"/>
                    <a:pt x="106204" y="18193"/>
                  </a:cubicBezTo>
                  <a:cubicBezTo>
                    <a:pt x="57626" y="18193"/>
                    <a:pt x="18002" y="68866"/>
                    <a:pt x="18002" y="131064"/>
                  </a:cubicBezTo>
                  <a:lnTo>
                    <a:pt x="18002" y="286036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7537435" y="2707655"/>
              <a:ext cx="938594" cy="94956"/>
            </a:xfrm>
            <a:custGeom>
              <a:avLst/>
              <a:gdLst/>
              <a:ahLst/>
              <a:cxnLst/>
              <a:rect r="r" b="b" t="t" l="l"/>
              <a:pathLst>
                <a:path w="276796" h="28003" stroke="true" fill="norm" extrusionOk="true">
                  <a:moveTo>
                    <a:pt x="0" y="0"/>
                  </a:moveTo>
                  <a:lnTo>
                    <a:pt x="276796" y="0"/>
                  </a:lnTo>
                  <a:lnTo>
                    <a:pt x="276796" y="28004"/>
                  </a:lnTo>
                  <a:lnTo>
                    <a:pt x="0" y="28004"/>
                  </a:lnTo>
                  <a:close/>
                </a:path>
              </a:pathLst>
            </a:custGeom>
            <a:solidFill>
              <a:srgbClr val="C67432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7397580" y="3565504"/>
              <a:ext cx="1234771" cy="131453"/>
            </a:xfrm>
            <a:custGeom>
              <a:avLst/>
              <a:gdLst/>
              <a:ahLst/>
              <a:cxnLst/>
              <a:rect r="r" b="b" t="t" l="l"/>
              <a:pathLst>
                <a:path w="364140" h="38766" stroke="true" fill="norm" extrusionOk="true">
                  <a:moveTo>
                    <a:pt x="0" y="0"/>
                  </a:moveTo>
                  <a:lnTo>
                    <a:pt x="364141" y="0"/>
                  </a:lnTo>
                  <a:lnTo>
                    <a:pt x="364141" y="38767"/>
                  </a:lnTo>
                  <a:lnTo>
                    <a:pt x="0" y="38767"/>
                  </a:lnTo>
                  <a:close/>
                </a:path>
              </a:pathLst>
            </a:custGeom>
            <a:solidFill>
              <a:srgbClr val="C67432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4297567" y="2721222"/>
              <a:ext cx="938594" cy="81067"/>
            </a:xfrm>
            <a:custGeom>
              <a:avLst/>
              <a:gdLst/>
              <a:ahLst/>
              <a:cxnLst/>
              <a:rect r="r" b="b" t="t" l="l"/>
              <a:pathLst>
                <a:path w="276796" h="23907" stroke="true" fill="norm" extrusionOk="true">
                  <a:moveTo>
                    <a:pt x="0" y="0"/>
                  </a:moveTo>
                  <a:lnTo>
                    <a:pt x="276797" y="0"/>
                  </a:lnTo>
                  <a:lnTo>
                    <a:pt x="276797" y="23908"/>
                  </a:lnTo>
                  <a:lnTo>
                    <a:pt x="0" y="23908"/>
                  </a:lnTo>
                  <a:close/>
                </a:path>
              </a:pathLst>
            </a:custGeom>
            <a:solidFill>
              <a:srgbClr val="C67432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4157715" y="5445605"/>
              <a:ext cx="4474639" cy="112073"/>
            </a:xfrm>
            <a:custGeom>
              <a:avLst/>
              <a:gdLst/>
              <a:ahLst/>
              <a:cxnLst/>
              <a:rect r="r" b="b" t="t" l="l"/>
              <a:pathLst>
                <a:path w="1319593" h="33051" stroke="true" fill="norm" extrusionOk="true">
                  <a:moveTo>
                    <a:pt x="0" y="0"/>
                  </a:moveTo>
                  <a:lnTo>
                    <a:pt x="1319594" y="0"/>
                  </a:lnTo>
                  <a:lnTo>
                    <a:pt x="1319594" y="33052"/>
                  </a:lnTo>
                  <a:lnTo>
                    <a:pt x="0" y="33052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5236161" y="2582984"/>
              <a:ext cx="2301271" cy="571683"/>
            </a:xfrm>
            <a:custGeom>
              <a:avLst/>
              <a:gdLst/>
              <a:ahLst/>
              <a:cxnLst/>
              <a:rect r="r" b="b" t="t" l="l"/>
              <a:pathLst>
                <a:path w="678656" h="168592" stroke="true" fill="norm" extrusionOk="true">
                  <a:moveTo>
                    <a:pt x="0" y="168592"/>
                  </a:moveTo>
                  <a:lnTo>
                    <a:pt x="349663" y="36767"/>
                  </a:lnTo>
                  <a:lnTo>
                    <a:pt x="678656" y="161449"/>
                  </a:lnTo>
                  <a:lnTo>
                    <a:pt x="678656" y="133350"/>
                  </a:lnTo>
                  <a:lnTo>
                    <a:pt x="347567" y="0"/>
                  </a:lnTo>
                  <a:lnTo>
                    <a:pt x="0" y="139351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5641509" y="5094519"/>
              <a:ext cx="31973" cy="100446"/>
            </a:xfrm>
            <a:custGeom>
              <a:avLst/>
              <a:gdLst/>
              <a:ahLst/>
              <a:cxnLst/>
              <a:rect r="r" b="b" t="t" l="l"/>
              <a:pathLst>
                <a:path w="9429" h="29622" stroke="true" fill="norm" extrusionOk="true">
                  <a:moveTo>
                    <a:pt x="0" y="0"/>
                  </a:moveTo>
                  <a:lnTo>
                    <a:pt x="9430" y="0"/>
                  </a:lnTo>
                  <a:lnTo>
                    <a:pt x="9430" y="29623"/>
                  </a:lnTo>
                  <a:lnTo>
                    <a:pt x="0" y="29623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6224497" y="5085797"/>
              <a:ext cx="31973" cy="100446"/>
            </a:xfrm>
            <a:custGeom>
              <a:avLst/>
              <a:gdLst/>
              <a:ahLst/>
              <a:cxnLst/>
              <a:rect r="r" b="b" t="t" l="l"/>
              <a:pathLst>
                <a:path w="9429" h="29622" stroke="true" fill="norm" extrusionOk="true">
                  <a:moveTo>
                    <a:pt x="0" y="0"/>
                  </a:moveTo>
                  <a:lnTo>
                    <a:pt x="9430" y="0"/>
                  </a:lnTo>
                  <a:lnTo>
                    <a:pt x="9430" y="29623"/>
                  </a:lnTo>
                  <a:lnTo>
                    <a:pt x="0" y="29623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7676640" y="1764859"/>
              <a:ext cx="676330" cy="563931"/>
            </a:xfrm>
            <a:custGeom>
              <a:avLst/>
              <a:gdLst/>
              <a:ahLst/>
              <a:cxnLst/>
              <a:rect r="r" b="b" t="t" l="l"/>
              <a:pathLst>
                <a:path w="199453" h="166306" stroke="true" fill="norm" extrusionOk="true">
                  <a:moveTo>
                    <a:pt x="98584" y="0"/>
                  </a:moveTo>
                  <a:lnTo>
                    <a:pt x="0" y="166307"/>
                  </a:lnTo>
                  <a:lnTo>
                    <a:pt x="199453" y="166307"/>
                  </a:lnTo>
                  <a:close/>
                </a:path>
              </a:pathLst>
            </a:custGeom>
            <a:solidFill>
              <a:srgbClr val="62726E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49" id="49"/>
            <p:cNvGrpSpPr/>
            <p:nvPr/>
          </p:nvGrpSpPr>
          <p:grpSpPr>
            <a:xfrm>
              <a:off x="8295480" y="5183337"/>
              <a:ext cx="868507" cy="743511"/>
              <a:chOff x="4799361" y="4042409"/>
              <a:chExt cx="256127" cy="219265"/>
            </a:xfrm>
          </p:grpSpPr>
          <p:sp>
            <p:nvSpPr>
              <p:cNvPr name="Freeform 50" id="50"/>
              <p:cNvSpPr/>
              <p:nvPr/>
            </p:nvSpPr>
            <p:spPr>
              <a:xfrm>
                <a:off x="4799361" y="4087844"/>
                <a:ext cx="130968" cy="138302"/>
              </a:xfrm>
              <a:custGeom>
                <a:avLst/>
                <a:gdLst/>
                <a:ahLst/>
                <a:cxnLst/>
                <a:rect r="r" b="b" t="t" l="l"/>
                <a:pathLst>
                  <a:path w="130968" h="138302" stroke="true" fill="norm" extrusionOk="true">
                    <a:moveTo>
                      <a:pt x="0" y="0"/>
                    </a:moveTo>
                    <a:cubicBezTo>
                      <a:pt x="0" y="0"/>
                      <a:pt x="102870" y="41624"/>
                      <a:pt x="111347" y="138303"/>
                    </a:cubicBezTo>
                    <a:lnTo>
                      <a:pt x="130969" y="138303"/>
                    </a:lnTo>
                    <a:cubicBezTo>
                      <a:pt x="130969" y="138303"/>
                      <a:pt x="121158" y="25717"/>
                      <a:pt x="0" y="0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1" id="51"/>
              <p:cNvSpPr/>
              <p:nvPr/>
            </p:nvSpPr>
            <p:spPr>
              <a:xfrm>
                <a:off x="4844129" y="4120896"/>
                <a:ext cx="99726" cy="105251"/>
              </a:xfrm>
              <a:custGeom>
                <a:avLst/>
                <a:gdLst/>
                <a:ahLst/>
                <a:cxnLst/>
                <a:rect r="r" b="b" t="t" l="l"/>
                <a:pathLst>
                  <a:path w="99726" h="105251" stroke="true" fill="norm" extrusionOk="true">
                    <a:moveTo>
                      <a:pt x="99727" y="105251"/>
                    </a:moveTo>
                    <a:cubicBezTo>
                      <a:pt x="99727" y="105251"/>
                      <a:pt x="92297" y="19526"/>
                      <a:pt x="0" y="0"/>
                    </a:cubicBezTo>
                    <a:cubicBezTo>
                      <a:pt x="0" y="0"/>
                      <a:pt x="78295" y="31718"/>
                      <a:pt x="84772" y="105251"/>
                    </a:cubicBezTo>
                    <a:lnTo>
                      <a:pt x="99727" y="105251"/>
                    </a:lnTo>
                    <a:close/>
                  </a:path>
                </a:pathLst>
              </a:custGeom>
              <a:solidFill>
                <a:srgbClr val="6984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2" id="52"/>
              <p:cNvSpPr/>
              <p:nvPr/>
            </p:nvSpPr>
            <p:spPr>
              <a:xfrm>
                <a:off x="4924520" y="4087177"/>
                <a:ext cx="130968" cy="138302"/>
              </a:xfrm>
              <a:custGeom>
                <a:avLst/>
                <a:gdLst/>
                <a:ahLst/>
                <a:cxnLst/>
                <a:rect r="r" b="b" t="t" l="l"/>
                <a:pathLst>
                  <a:path w="130968" h="138302" stroke="true" fill="norm" extrusionOk="true">
                    <a:moveTo>
                      <a:pt x="130969" y="0"/>
                    </a:moveTo>
                    <a:cubicBezTo>
                      <a:pt x="130969" y="0"/>
                      <a:pt x="28099" y="41624"/>
                      <a:pt x="19622" y="138303"/>
                    </a:cubicBezTo>
                    <a:lnTo>
                      <a:pt x="0" y="138303"/>
                    </a:lnTo>
                    <a:cubicBezTo>
                      <a:pt x="0" y="138398"/>
                      <a:pt x="9811" y="25717"/>
                      <a:pt x="130969" y="0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3" id="53"/>
              <p:cNvSpPr/>
              <p:nvPr/>
            </p:nvSpPr>
            <p:spPr>
              <a:xfrm>
                <a:off x="4922486" y="4090225"/>
                <a:ext cx="40324" cy="142017"/>
              </a:xfrm>
              <a:custGeom>
                <a:avLst/>
                <a:gdLst/>
                <a:ahLst/>
                <a:cxnLst/>
                <a:rect r="r" b="b" t="t" l="l"/>
                <a:pathLst>
                  <a:path w="40324" h="142017" stroke="true" fill="norm" extrusionOk="true">
                    <a:moveTo>
                      <a:pt x="10987" y="142018"/>
                    </a:moveTo>
                    <a:cubicBezTo>
                      <a:pt x="10987" y="142018"/>
                      <a:pt x="-27779" y="65246"/>
                      <a:pt x="40324" y="0"/>
                    </a:cubicBezTo>
                    <a:cubicBezTo>
                      <a:pt x="40324" y="0"/>
                      <a:pt x="-9587" y="68104"/>
                      <a:pt x="23656" y="134112"/>
                    </a:cubicBezTo>
                    <a:lnTo>
                      <a:pt x="10987" y="142018"/>
                    </a:lnTo>
                    <a:close/>
                  </a:path>
                </a:pathLst>
              </a:custGeom>
              <a:solidFill>
                <a:srgbClr val="6984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4" id="54"/>
              <p:cNvSpPr/>
              <p:nvPr/>
            </p:nvSpPr>
            <p:spPr>
              <a:xfrm>
                <a:off x="4904818" y="4042409"/>
                <a:ext cx="39895" cy="189833"/>
              </a:xfrm>
              <a:custGeom>
                <a:avLst/>
                <a:gdLst/>
                <a:ahLst/>
                <a:cxnLst/>
                <a:rect r="r" b="b" t="t" l="l"/>
                <a:pathLst>
                  <a:path w="39895" h="189833" stroke="true" fill="norm" extrusionOk="true">
                    <a:moveTo>
                      <a:pt x="39895" y="0"/>
                    </a:moveTo>
                    <a:cubicBezTo>
                      <a:pt x="39895" y="0"/>
                      <a:pt x="-14683" y="96584"/>
                      <a:pt x="38848" y="177641"/>
                    </a:cubicBezTo>
                    <a:lnTo>
                      <a:pt x="23512" y="189833"/>
                    </a:lnTo>
                    <a:cubicBezTo>
                      <a:pt x="23417" y="189833"/>
                      <a:pt x="-38972" y="95536"/>
                      <a:pt x="39895" y="0"/>
                    </a:cubicBezTo>
                    <a:close/>
                  </a:path>
                </a:pathLst>
              </a:custGeom>
              <a:solidFill>
                <a:srgbClr val="A6C64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5" id="55"/>
              <p:cNvSpPr/>
              <p:nvPr/>
            </p:nvSpPr>
            <p:spPr>
              <a:xfrm>
                <a:off x="4859274" y="4205287"/>
                <a:ext cx="145732" cy="56388"/>
              </a:xfrm>
              <a:custGeom>
                <a:avLst/>
                <a:gdLst/>
                <a:ahLst/>
                <a:cxnLst/>
                <a:rect r="r" b="b" t="t" l="l"/>
                <a:pathLst>
                  <a:path w="145732" h="56388" stroke="true" fill="norm" extrusionOk="true">
                    <a:moveTo>
                      <a:pt x="145733" y="28194"/>
                    </a:moveTo>
                    <a:cubicBezTo>
                      <a:pt x="145733" y="43720"/>
                      <a:pt x="113157" y="56388"/>
                      <a:pt x="72866" y="56388"/>
                    </a:cubicBezTo>
                    <a:cubicBezTo>
                      <a:pt x="32671" y="56388"/>
                      <a:pt x="0" y="43815"/>
                      <a:pt x="0" y="28194"/>
                    </a:cubicBezTo>
                    <a:cubicBezTo>
                      <a:pt x="0" y="12668"/>
                      <a:pt x="32575" y="0"/>
                      <a:pt x="72866" y="0"/>
                    </a:cubicBezTo>
                    <a:cubicBezTo>
                      <a:pt x="113157" y="95"/>
                      <a:pt x="145733" y="12668"/>
                      <a:pt x="145733" y="28194"/>
                    </a:cubicBezTo>
                    <a:close/>
                  </a:path>
                </a:pathLst>
              </a:custGeom>
              <a:solidFill>
                <a:srgbClr val="8DAF3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>
              <a:off x="3716837" y="5185925"/>
              <a:ext cx="868507" cy="743511"/>
              <a:chOff x="3449097" y="4043172"/>
              <a:chExt cx="256127" cy="219265"/>
            </a:xfrm>
          </p:grpSpPr>
          <p:sp>
            <p:nvSpPr>
              <p:cNvPr name="Freeform 57" id="57"/>
              <p:cNvSpPr/>
              <p:nvPr/>
            </p:nvSpPr>
            <p:spPr>
              <a:xfrm>
                <a:off x="3449097" y="4088510"/>
                <a:ext cx="130968" cy="138303"/>
              </a:xfrm>
              <a:custGeom>
                <a:avLst/>
                <a:gdLst/>
                <a:ahLst/>
                <a:cxnLst/>
                <a:rect r="r" b="b" t="t" l="l"/>
                <a:pathLst>
                  <a:path w="130968" h="138303" stroke="true" fill="norm" extrusionOk="true">
                    <a:moveTo>
                      <a:pt x="0" y="0"/>
                    </a:moveTo>
                    <a:cubicBezTo>
                      <a:pt x="0" y="0"/>
                      <a:pt x="102870" y="41624"/>
                      <a:pt x="111347" y="138303"/>
                    </a:cubicBezTo>
                    <a:lnTo>
                      <a:pt x="130969" y="138303"/>
                    </a:lnTo>
                    <a:cubicBezTo>
                      <a:pt x="130969" y="138398"/>
                      <a:pt x="121158" y="25718"/>
                      <a:pt x="0" y="0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8" id="58"/>
              <p:cNvSpPr/>
              <p:nvPr/>
            </p:nvSpPr>
            <p:spPr>
              <a:xfrm>
                <a:off x="3493865" y="4121658"/>
                <a:ext cx="99726" cy="105251"/>
              </a:xfrm>
              <a:custGeom>
                <a:avLst/>
                <a:gdLst/>
                <a:ahLst/>
                <a:cxnLst/>
                <a:rect r="r" b="b" t="t" l="l"/>
                <a:pathLst>
                  <a:path w="99726" h="105251" stroke="true" fill="norm" extrusionOk="true">
                    <a:moveTo>
                      <a:pt x="99727" y="105251"/>
                    </a:moveTo>
                    <a:cubicBezTo>
                      <a:pt x="99727" y="105251"/>
                      <a:pt x="92297" y="19526"/>
                      <a:pt x="0" y="0"/>
                    </a:cubicBezTo>
                    <a:cubicBezTo>
                      <a:pt x="0" y="0"/>
                      <a:pt x="78295" y="31718"/>
                      <a:pt x="84773" y="105251"/>
                    </a:cubicBezTo>
                    <a:lnTo>
                      <a:pt x="99727" y="105251"/>
                    </a:lnTo>
                    <a:close/>
                  </a:path>
                </a:pathLst>
              </a:custGeom>
              <a:solidFill>
                <a:srgbClr val="6984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9" id="59"/>
              <p:cNvSpPr/>
              <p:nvPr/>
            </p:nvSpPr>
            <p:spPr>
              <a:xfrm>
                <a:off x="3574256" y="4087939"/>
                <a:ext cx="130968" cy="138303"/>
              </a:xfrm>
              <a:custGeom>
                <a:avLst/>
                <a:gdLst/>
                <a:ahLst/>
                <a:cxnLst/>
                <a:rect r="r" b="b" t="t" l="l"/>
                <a:pathLst>
                  <a:path w="130968" h="138303" stroke="true" fill="norm" extrusionOk="true">
                    <a:moveTo>
                      <a:pt x="130969" y="0"/>
                    </a:moveTo>
                    <a:cubicBezTo>
                      <a:pt x="130969" y="0"/>
                      <a:pt x="28099" y="41624"/>
                      <a:pt x="19622" y="138303"/>
                    </a:cubicBezTo>
                    <a:lnTo>
                      <a:pt x="0" y="138303"/>
                    </a:lnTo>
                    <a:cubicBezTo>
                      <a:pt x="0" y="138303"/>
                      <a:pt x="9811" y="25718"/>
                      <a:pt x="130969" y="0"/>
                    </a:cubicBezTo>
                    <a:close/>
                  </a:path>
                </a:pathLst>
              </a:custGeom>
              <a:solidFill>
                <a:srgbClr val="7DA03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0" id="60"/>
              <p:cNvSpPr/>
              <p:nvPr/>
            </p:nvSpPr>
            <p:spPr>
              <a:xfrm>
                <a:off x="3572222" y="4090892"/>
                <a:ext cx="40324" cy="142017"/>
              </a:xfrm>
              <a:custGeom>
                <a:avLst/>
                <a:gdLst/>
                <a:ahLst/>
                <a:cxnLst/>
                <a:rect r="r" b="b" t="t" l="l"/>
                <a:pathLst>
                  <a:path w="40324" h="142017" stroke="true" fill="norm" extrusionOk="true">
                    <a:moveTo>
                      <a:pt x="10987" y="142018"/>
                    </a:moveTo>
                    <a:cubicBezTo>
                      <a:pt x="10987" y="142018"/>
                      <a:pt x="-27779" y="65246"/>
                      <a:pt x="40324" y="0"/>
                    </a:cubicBezTo>
                    <a:cubicBezTo>
                      <a:pt x="40324" y="0"/>
                      <a:pt x="-9587" y="68104"/>
                      <a:pt x="23656" y="134112"/>
                    </a:cubicBezTo>
                    <a:lnTo>
                      <a:pt x="10987" y="142018"/>
                    </a:lnTo>
                    <a:close/>
                  </a:path>
                </a:pathLst>
              </a:custGeom>
              <a:solidFill>
                <a:srgbClr val="69842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1" id="61"/>
              <p:cNvSpPr/>
              <p:nvPr/>
            </p:nvSpPr>
            <p:spPr>
              <a:xfrm>
                <a:off x="3554554" y="4043172"/>
                <a:ext cx="39895" cy="189833"/>
              </a:xfrm>
              <a:custGeom>
                <a:avLst/>
                <a:gdLst/>
                <a:ahLst/>
                <a:cxnLst/>
                <a:rect r="r" b="b" t="t" l="l"/>
                <a:pathLst>
                  <a:path w="39895" h="189833" stroke="true" fill="norm" extrusionOk="true">
                    <a:moveTo>
                      <a:pt x="39895" y="0"/>
                    </a:moveTo>
                    <a:cubicBezTo>
                      <a:pt x="39895" y="0"/>
                      <a:pt x="-14683" y="96583"/>
                      <a:pt x="38847" y="177641"/>
                    </a:cubicBezTo>
                    <a:lnTo>
                      <a:pt x="23512" y="189833"/>
                    </a:lnTo>
                    <a:cubicBezTo>
                      <a:pt x="23417" y="189738"/>
                      <a:pt x="-38972" y="95536"/>
                      <a:pt x="39895" y="0"/>
                    </a:cubicBezTo>
                    <a:close/>
                  </a:path>
                </a:pathLst>
              </a:custGeom>
              <a:solidFill>
                <a:srgbClr val="A6C64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3509010" y="4206049"/>
                <a:ext cx="145732" cy="56388"/>
              </a:xfrm>
              <a:custGeom>
                <a:avLst/>
                <a:gdLst/>
                <a:ahLst/>
                <a:cxnLst/>
                <a:rect r="r" b="b" t="t" l="l"/>
                <a:pathLst>
                  <a:path w="145732" h="56388" stroke="true" fill="norm" extrusionOk="true">
                    <a:moveTo>
                      <a:pt x="145733" y="28194"/>
                    </a:moveTo>
                    <a:cubicBezTo>
                      <a:pt x="145733" y="43720"/>
                      <a:pt x="113157" y="56388"/>
                      <a:pt x="72866" y="56388"/>
                    </a:cubicBezTo>
                    <a:cubicBezTo>
                      <a:pt x="32671" y="56388"/>
                      <a:pt x="0" y="43815"/>
                      <a:pt x="0" y="28194"/>
                    </a:cubicBezTo>
                    <a:cubicBezTo>
                      <a:pt x="0" y="12668"/>
                      <a:pt x="32575" y="0"/>
                      <a:pt x="72866" y="0"/>
                    </a:cubicBezTo>
                    <a:cubicBezTo>
                      <a:pt x="113157" y="0"/>
                      <a:pt x="145733" y="12573"/>
                      <a:pt x="145733" y="28194"/>
                    </a:cubicBezTo>
                    <a:close/>
                  </a:path>
                </a:pathLst>
              </a:custGeom>
              <a:solidFill>
                <a:srgbClr val="8DAF38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63" id="63"/>
            <p:cNvSpPr/>
            <p:nvPr/>
          </p:nvSpPr>
          <p:spPr>
            <a:xfrm>
              <a:off x="5236161" y="3154666"/>
              <a:ext cx="1251244" cy="2279952"/>
            </a:xfrm>
            <a:custGeom>
              <a:avLst/>
              <a:gdLst/>
              <a:ahLst/>
              <a:cxnLst/>
              <a:rect r="r" b="b" t="t" l="l"/>
              <a:pathLst>
                <a:path w="368998" h="672369" stroke="true" fill="norm" extrusionOk="true">
                  <a:moveTo>
                    <a:pt x="0" y="0"/>
                  </a:moveTo>
                  <a:lnTo>
                    <a:pt x="368998" y="672370"/>
                  </a:lnTo>
                  <a:lnTo>
                    <a:pt x="0" y="672370"/>
                  </a:lnTo>
                  <a:close/>
                </a:path>
              </a:pathLst>
            </a:custGeom>
            <a:solidFill>
              <a:srgbClr val="000000">
                <a:alpha val="14000"/>
              </a:srgbClr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4" id="64"/>
            <p:cNvSpPr/>
            <p:nvPr/>
          </p:nvSpPr>
          <p:spPr>
            <a:xfrm>
              <a:off x="6309121" y="2868181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5" id="65"/>
            <p:cNvSpPr/>
            <p:nvPr/>
          </p:nvSpPr>
          <p:spPr>
            <a:xfrm>
              <a:off x="6127601" y="3072952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6" id="66"/>
            <p:cNvSpPr/>
            <p:nvPr/>
          </p:nvSpPr>
          <p:spPr>
            <a:xfrm>
              <a:off x="6524227" y="3072952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7" id="67"/>
            <p:cNvSpPr/>
            <p:nvPr/>
          </p:nvSpPr>
          <p:spPr>
            <a:xfrm>
              <a:off x="5929612" y="3272559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8" id="68"/>
            <p:cNvSpPr/>
            <p:nvPr/>
          </p:nvSpPr>
          <p:spPr>
            <a:xfrm>
              <a:off x="6325916" y="3272559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9" id="69"/>
            <p:cNvSpPr/>
            <p:nvPr/>
          </p:nvSpPr>
          <p:spPr>
            <a:xfrm>
              <a:off x="6742243" y="3272559"/>
              <a:ext cx="363036" cy="135651"/>
            </a:xfrm>
            <a:custGeom>
              <a:avLst/>
              <a:gdLst/>
              <a:ahLst/>
              <a:cxnLst/>
              <a:rect r="r" b="b" t="t" l="l"/>
              <a:pathLst>
                <a:path w="107061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0" id="70"/>
            <p:cNvSpPr/>
            <p:nvPr/>
          </p:nvSpPr>
          <p:spPr>
            <a:xfrm>
              <a:off x="5708368" y="3465702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1" id="71"/>
            <p:cNvSpPr/>
            <p:nvPr/>
          </p:nvSpPr>
          <p:spPr>
            <a:xfrm>
              <a:off x="6104994" y="3465702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2" id="72"/>
            <p:cNvSpPr/>
            <p:nvPr/>
          </p:nvSpPr>
          <p:spPr>
            <a:xfrm>
              <a:off x="6521321" y="3465702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3" id="73"/>
            <p:cNvSpPr/>
            <p:nvPr/>
          </p:nvSpPr>
          <p:spPr>
            <a:xfrm>
              <a:off x="6924729" y="3465702"/>
              <a:ext cx="363036" cy="135651"/>
            </a:xfrm>
            <a:custGeom>
              <a:avLst/>
              <a:gdLst/>
              <a:ahLst/>
              <a:cxnLst/>
              <a:rect r="r" b="b" t="t" l="l"/>
              <a:pathLst>
                <a:path w="107061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4" id="74"/>
            <p:cNvSpPr/>
            <p:nvPr/>
          </p:nvSpPr>
          <p:spPr>
            <a:xfrm>
              <a:off x="5536539" y="365561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5" id="75"/>
            <p:cNvSpPr/>
            <p:nvPr/>
          </p:nvSpPr>
          <p:spPr>
            <a:xfrm>
              <a:off x="5932844" y="365561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6" id="76"/>
            <p:cNvSpPr/>
            <p:nvPr/>
          </p:nvSpPr>
          <p:spPr>
            <a:xfrm>
              <a:off x="6349171" y="365561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7" id="77"/>
            <p:cNvSpPr/>
            <p:nvPr/>
          </p:nvSpPr>
          <p:spPr>
            <a:xfrm>
              <a:off x="6752579" y="3655618"/>
              <a:ext cx="363036" cy="135651"/>
            </a:xfrm>
            <a:custGeom>
              <a:avLst/>
              <a:gdLst/>
              <a:ahLst/>
              <a:cxnLst/>
              <a:rect r="r" b="b" t="t" l="l"/>
              <a:pathLst>
                <a:path w="107061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8" id="78"/>
            <p:cNvSpPr/>
            <p:nvPr/>
          </p:nvSpPr>
          <p:spPr>
            <a:xfrm>
              <a:off x="5426402" y="3845533"/>
              <a:ext cx="274858" cy="135651"/>
            </a:xfrm>
            <a:custGeom>
              <a:avLst/>
              <a:gdLst/>
              <a:ahLst/>
              <a:cxnLst/>
              <a:rect r="r" b="b" t="t" l="l"/>
              <a:pathLst>
                <a:path w="81057" h="40004" stroke="true" fill="norm" extrusionOk="true">
                  <a:moveTo>
                    <a:pt x="0" y="0"/>
                  </a:moveTo>
                  <a:lnTo>
                    <a:pt x="81058" y="0"/>
                  </a:lnTo>
                  <a:lnTo>
                    <a:pt x="81058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9" id="79"/>
            <p:cNvSpPr/>
            <p:nvPr/>
          </p:nvSpPr>
          <p:spPr>
            <a:xfrm>
              <a:off x="5734529" y="3845533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0" id="80"/>
            <p:cNvSpPr/>
            <p:nvPr/>
          </p:nvSpPr>
          <p:spPr>
            <a:xfrm>
              <a:off x="6151182" y="3845533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1" id="81"/>
            <p:cNvSpPr/>
            <p:nvPr/>
          </p:nvSpPr>
          <p:spPr>
            <a:xfrm>
              <a:off x="6554268" y="3845533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2" id="82"/>
            <p:cNvSpPr/>
            <p:nvPr/>
          </p:nvSpPr>
          <p:spPr>
            <a:xfrm>
              <a:off x="5569808" y="4020267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3" id="83"/>
            <p:cNvSpPr/>
            <p:nvPr/>
          </p:nvSpPr>
          <p:spPr>
            <a:xfrm>
              <a:off x="5986135" y="4020267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4" id="84"/>
            <p:cNvSpPr/>
            <p:nvPr/>
          </p:nvSpPr>
          <p:spPr>
            <a:xfrm>
              <a:off x="5426402" y="418692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5" id="85"/>
            <p:cNvSpPr/>
            <p:nvPr/>
          </p:nvSpPr>
          <p:spPr>
            <a:xfrm>
              <a:off x="5842730" y="418692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6" id="86"/>
            <p:cNvSpPr/>
            <p:nvPr/>
          </p:nvSpPr>
          <p:spPr>
            <a:xfrm>
              <a:off x="5426402" y="4366508"/>
              <a:ext cx="248049" cy="135651"/>
            </a:xfrm>
            <a:custGeom>
              <a:avLst/>
              <a:gdLst/>
              <a:ahLst/>
              <a:cxnLst/>
              <a:rect r="r" b="b" t="t" l="l"/>
              <a:pathLst>
                <a:path w="73151" h="40004" stroke="true" fill="norm" extrusionOk="true">
                  <a:moveTo>
                    <a:pt x="0" y="0"/>
                  </a:moveTo>
                  <a:lnTo>
                    <a:pt x="73152" y="0"/>
                  </a:lnTo>
                  <a:lnTo>
                    <a:pt x="73152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7" id="87"/>
            <p:cNvSpPr/>
            <p:nvPr/>
          </p:nvSpPr>
          <p:spPr>
            <a:xfrm>
              <a:off x="5708046" y="436650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8" id="88"/>
            <p:cNvSpPr/>
            <p:nvPr/>
          </p:nvSpPr>
          <p:spPr>
            <a:xfrm>
              <a:off x="6124373" y="4366508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9" id="89"/>
            <p:cNvSpPr/>
            <p:nvPr/>
          </p:nvSpPr>
          <p:spPr>
            <a:xfrm>
              <a:off x="5563023" y="4539306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0" id="90"/>
            <p:cNvSpPr/>
            <p:nvPr/>
          </p:nvSpPr>
          <p:spPr>
            <a:xfrm>
              <a:off x="5959649" y="4539306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1" id="91"/>
            <p:cNvSpPr/>
            <p:nvPr/>
          </p:nvSpPr>
          <p:spPr>
            <a:xfrm>
              <a:off x="6375980" y="4539306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2" id="92"/>
            <p:cNvSpPr/>
            <p:nvPr/>
          </p:nvSpPr>
          <p:spPr>
            <a:xfrm>
              <a:off x="6094981" y="4723084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3" id="93"/>
            <p:cNvSpPr/>
            <p:nvPr/>
          </p:nvSpPr>
          <p:spPr>
            <a:xfrm>
              <a:off x="6511308" y="4723084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4" id="94"/>
            <p:cNvSpPr/>
            <p:nvPr/>
          </p:nvSpPr>
          <p:spPr>
            <a:xfrm>
              <a:off x="6610465" y="4912999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5" id="95"/>
            <p:cNvSpPr/>
            <p:nvPr/>
          </p:nvSpPr>
          <p:spPr>
            <a:xfrm>
              <a:off x="6389543" y="4020267"/>
              <a:ext cx="363032" cy="135651"/>
            </a:xfrm>
            <a:custGeom>
              <a:avLst/>
              <a:gdLst/>
              <a:ahLst/>
              <a:cxnLst/>
              <a:rect r="r" b="b" t="t" l="l"/>
              <a:pathLst>
                <a:path w="107060" h="40004" stroke="true" fill="norm" extrusionOk="true">
                  <a:moveTo>
                    <a:pt x="0" y="0"/>
                  </a:moveTo>
                  <a:lnTo>
                    <a:pt x="107061" y="0"/>
                  </a:lnTo>
                  <a:lnTo>
                    <a:pt x="107061" y="40005"/>
                  </a:lnTo>
                  <a:lnTo>
                    <a:pt x="0" y="40005"/>
                  </a:lnTo>
                  <a:close/>
                </a:path>
              </a:pathLst>
            </a:custGeom>
            <a:solidFill>
              <a:srgbClr val="C17333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96" id="96"/>
            <p:cNvGrpSpPr/>
            <p:nvPr/>
          </p:nvGrpSpPr>
          <p:grpSpPr>
            <a:xfrm>
              <a:off x="5642479" y="3492511"/>
              <a:ext cx="431183" cy="413096"/>
              <a:chOff x="4016978" y="3543776"/>
              <a:chExt cx="127158" cy="121824"/>
            </a:xfrm>
          </p:grpSpPr>
          <p:sp>
            <p:nvSpPr>
              <p:cNvPr name="Freeform 97" id="97"/>
              <p:cNvSpPr/>
              <p:nvPr/>
            </p:nvSpPr>
            <p:spPr>
              <a:xfrm>
                <a:off x="4026693" y="3553015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98" id="98"/>
              <p:cNvSpPr/>
              <p:nvPr/>
            </p:nvSpPr>
            <p:spPr>
              <a:xfrm>
                <a:off x="4026693" y="3553015"/>
                <a:ext cx="107060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8296" stroke="true" fill="norm" extrusionOk="true">
                    <a:moveTo>
                      <a:pt x="84582" y="0"/>
                    </a:moveTo>
                    <a:lnTo>
                      <a:pt x="0" y="43339"/>
                    </a:lnTo>
                    <a:lnTo>
                      <a:pt x="0" y="88297"/>
                    </a:lnTo>
                    <a:lnTo>
                      <a:pt x="107061" y="37910"/>
                    </a:lnTo>
                    <a:lnTo>
                      <a:pt x="107061" y="0"/>
                    </a:lnTo>
                    <a:lnTo>
                      <a:pt x="84582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99" id="99"/>
              <p:cNvSpPr/>
              <p:nvPr/>
            </p:nvSpPr>
            <p:spPr>
              <a:xfrm>
                <a:off x="4026693" y="3597116"/>
                <a:ext cx="107060" cy="5762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57626" stroke="true" fill="norm" extrusionOk="true">
                    <a:moveTo>
                      <a:pt x="0" y="49911"/>
                    </a:moveTo>
                    <a:lnTo>
                      <a:pt x="107061" y="0"/>
                    </a:lnTo>
                    <a:lnTo>
                      <a:pt x="107061" y="9049"/>
                    </a:lnTo>
                    <a:lnTo>
                      <a:pt x="0" y="57626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0" id="100"/>
              <p:cNvSpPr/>
              <p:nvPr/>
            </p:nvSpPr>
            <p:spPr>
              <a:xfrm>
                <a:off x="4075176" y="3553015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1" id="101"/>
              <p:cNvSpPr/>
              <p:nvPr/>
            </p:nvSpPr>
            <p:spPr>
              <a:xfrm>
                <a:off x="4026693" y="35999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2" id="102"/>
              <p:cNvSpPr/>
              <p:nvPr/>
            </p:nvSpPr>
            <p:spPr>
              <a:xfrm>
                <a:off x="4026693" y="3543776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3" id="103"/>
              <p:cNvSpPr/>
              <p:nvPr/>
            </p:nvSpPr>
            <p:spPr>
              <a:xfrm>
                <a:off x="4016978" y="3543776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6" y="0"/>
                    </a:lnTo>
                    <a:lnTo>
                      <a:pt x="9716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4" id="104"/>
              <p:cNvSpPr/>
              <p:nvPr/>
            </p:nvSpPr>
            <p:spPr>
              <a:xfrm>
                <a:off x="4133754" y="3543776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5" id="105"/>
              <p:cNvSpPr/>
              <p:nvPr/>
            </p:nvSpPr>
            <p:spPr>
              <a:xfrm>
                <a:off x="4016978" y="3654742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4" y="0"/>
                    </a:lnTo>
                    <a:lnTo>
                      <a:pt x="127064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>
              <a:off x="6712851" y="3492511"/>
              <a:ext cx="431183" cy="413096"/>
              <a:chOff x="4332636" y="3543776"/>
              <a:chExt cx="127158" cy="121824"/>
            </a:xfrm>
          </p:grpSpPr>
          <p:sp>
            <p:nvSpPr>
              <p:cNvPr name="Freeform 107" id="107"/>
              <p:cNvSpPr/>
              <p:nvPr/>
            </p:nvSpPr>
            <p:spPr>
              <a:xfrm>
                <a:off x="4342352" y="3553015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8" id="108"/>
              <p:cNvSpPr/>
              <p:nvPr/>
            </p:nvSpPr>
            <p:spPr>
              <a:xfrm>
                <a:off x="4342352" y="3553015"/>
                <a:ext cx="107061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7061" h="88296" stroke="true" fill="norm" extrusionOk="true">
                    <a:moveTo>
                      <a:pt x="84487" y="0"/>
                    </a:moveTo>
                    <a:lnTo>
                      <a:pt x="0" y="43339"/>
                    </a:lnTo>
                    <a:lnTo>
                      <a:pt x="0" y="88297"/>
                    </a:lnTo>
                    <a:lnTo>
                      <a:pt x="107061" y="37910"/>
                    </a:lnTo>
                    <a:lnTo>
                      <a:pt x="107061" y="0"/>
                    </a:lnTo>
                    <a:lnTo>
                      <a:pt x="84487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9" id="109"/>
              <p:cNvSpPr/>
              <p:nvPr/>
            </p:nvSpPr>
            <p:spPr>
              <a:xfrm>
                <a:off x="4342352" y="3597116"/>
                <a:ext cx="107061" cy="57626"/>
              </a:xfrm>
              <a:custGeom>
                <a:avLst/>
                <a:gdLst/>
                <a:ahLst/>
                <a:cxnLst/>
                <a:rect r="r" b="b" t="t" l="l"/>
                <a:pathLst>
                  <a:path w="107061" h="57626" stroke="true" fill="norm" extrusionOk="true">
                    <a:moveTo>
                      <a:pt x="0" y="49911"/>
                    </a:moveTo>
                    <a:lnTo>
                      <a:pt x="107061" y="0"/>
                    </a:lnTo>
                    <a:lnTo>
                      <a:pt x="107061" y="9049"/>
                    </a:lnTo>
                    <a:lnTo>
                      <a:pt x="0" y="57626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0" id="110"/>
              <p:cNvSpPr/>
              <p:nvPr/>
            </p:nvSpPr>
            <p:spPr>
              <a:xfrm>
                <a:off x="4390834" y="3553015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1" id="111"/>
              <p:cNvSpPr/>
              <p:nvPr/>
            </p:nvSpPr>
            <p:spPr>
              <a:xfrm>
                <a:off x="4342352" y="35999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2" id="112"/>
              <p:cNvSpPr/>
              <p:nvPr/>
            </p:nvSpPr>
            <p:spPr>
              <a:xfrm>
                <a:off x="4342352" y="3543776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3" id="113"/>
              <p:cNvSpPr/>
              <p:nvPr/>
            </p:nvSpPr>
            <p:spPr>
              <a:xfrm>
                <a:off x="4332636" y="3543776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5" y="0"/>
                    </a:lnTo>
                    <a:lnTo>
                      <a:pt x="9715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4" id="114"/>
              <p:cNvSpPr/>
              <p:nvPr/>
            </p:nvSpPr>
            <p:spPr>
              <a:xfrm>
                <a:off x="4449413" y="3543776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5" id="115"/>
              <p:cNvSpPr/>
              <p:nvPr/>
            </p:nvSpPr>
            <p:spPr>
              <a:xfrm>
                <a:off x="4332636" y="3654742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4" y="0"/>
                    </a:lnTo>
                    <a:lnTo>
                      <a:pt x="127064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16" id="116"/>
            <p:cNvGrpSpPr/>
            <p:nvPr/>
          </p:nvGrpSpPr>
          <p:grpSpPr>
            <a:xfrm>
              <a:off x="5642479" y="4118455"/>
              <a:ext cx="431183" cy="412774"/>
              <a:chOff x="4016978" y="3728370"/>
              <a:chExt cx="127158" cy="121729"/>
            </a:xfrm>
          </p:grpSpPr>
          <p:sp>
            <p:nvSpPr>
              <p:cNvPr name="Freeform 117" id="117"/>
              <p:cNvSpPr/>
              <p:nvPr/>
            </p:nvSpPr>
            <p:spPr>
              <a:xfrm>
                <a:off x="4026693" y="3737514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8" id="118"/>
              <p:cNvSpPr/>
              <p:nvPr/>
            </p:nvSpPr>
            <p:spPr>
              <a:xfrm>
                <a:off x="4026693" y="3737514"/>
                <a:ext cx="107060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8296" stroke="true" fill="norm" extrusionOk="true">
                    <a:moveTo>
                      <a:pt x="84582" y="0"/>
                    </a:moveTo>
                    <a:lnTo>
                      <a:pt x="0" y="43434"/>
                    </a:lnTo>
                    <a:lnTo>
                      <a:pt x="0" y="88297"/>
                    </a:lnTo>
                    <a:lnTo>
                      <a:pt x="107061" y="38005"/>
                    </a:lnTo>
                    <a:lnTo>
                      <a:pt x="107061" y="0"/>
                    </a:lnTo>
                    <a:lnTo>
                      <a:pt x="84582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9" id="119"/>
              <p:cNvSpPr/>
              <p:nvPr/>
            </p:nvSpPr>
            <p:spPr>
              <a:xfrm>
                <a:off x="4026693" y="3781710"/>
                <a:ext cx="107060" cy="57531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57531" stroke="true" fill="norm" extrusionOk="true">
                    <a:moveTo>
                      <a:pt x="0" y="49816"/>
                    </a:moveTo>
                    <a:lnTo>
                      <a:pt x="107061" y="0"/>
                    </a:lnTo>
                    <a:lnTo>
                      <a:pt x="107061" y="9049"/>
                    </a:lnTo>
                    <a:lnTo>
                      <a:pt x="0" y="57531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0" id="120"/>
              <p:cNvSpPr/>
              <p:nvPr/>
            </p:nvSpPr>
            <p:spPr>
              <a:xfrm>
                <a:off x="4075176" y="3737514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1" id="121"/>
              <p:cNvSpPr/>
              <p:nvPr/>
            </p:nvSpPr>
            <p:spPr>
              <a:xfrm>
                <a:off x="4026693" y="37844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2" id="122"/>
              <p:cNvSpPr/>
              <p:nvPr/>
            </p:nvSpPr>
            <p:spPr>
              <a:xfrm>
                <a:off x="4026693" y="3728370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3" id="123"/>
              <p:cNvSpPr/>
              <p:nvPr/>
            </p:nvSpPr>
            <p:spPr>
              <a:xfrm>
                <a:off x="4016978" y="3728370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6" y="0"/>
                    </a:lnTo>
                    <a:lnTo>
                      <a:pt x="9716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4" id="124"/>
              <p:cNvSpPr/>
              <p:nvPr/>
            </p:nvSpPr>
            <p:spPr>
              <a:xfrm>
                <a:off x="4133754" y="3728370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5" id="125"/>
              <p:cNvSpPr/>
              <p:nvPr/>
            </p:nvSpPr>
            <p:spPr>
              <a:xfrm>
                <a:off x="4016978" y="3839241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4" y="0"/>
                    </a:lnTo>
                    <a:lnTo>
                      <a:pt x="127064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26" id="126"/>
            <p:cNvGrpSpPr/>
            <p:nvPr/>
          </p:nvGrpSpPr>
          <p:grpSpPr>
            <a:xfrm>
              <a:off x="6712851" y="4118455"/>
              <a:ext cx="431183" cy="412774"/>
              <a:chOff x="4332636" y="3728370"/>
              <a:chExt cx="127158" cy="121729"/>
            </a:xfrm>
          </p:grpSpPr>
          <p:sp>
            <p:nvSpPr>
              <p:cNvPr name="Freeform 127" id="127"/>
              <p:cNvSpPr/>
              <p:nvPr/>
            </p:nvSpPr>
            <p:spPr>
              <a:xfrm>
                <a:off x="4342352" y="3737514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8" id="128"/>
              <p:cNvSpPr/>
              <p:nvPr/>
            </p:nvSpPr>
            <p:spPr>
              <a:xfrm>
                <a:off x="4342352" y="3737514"/>
                <a:ext cx="107061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7061" h="88296" stroke="true" fill="norm" extrusionOk="true">
                    <a:moveTo>
                      <a:pt x="84487" y="0"/>
                    </a:moveTo>
                    <a:lnTo>
                      <a:pt x="0" y="43434"/>
                    </a:lnTo>
                    <a:lnTo>
                      <a:pt x="0" y="88297"/>
                    </a:lnTo>
                    <a:lnTo>
                      <a:pt x="107061" y="38005"/>
                    </a:lnTo>
                    <a:lnTo>
                      <a:pt x="107061" y="0"/>
                    </a:lnTo>
                    <a:lnTo>
                      <a:pt x="84487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9" id="129"/>
              <p:cNvSpPr/>
              <p:nvPr/>
            </p:nvSpPr>
            <p:spPr>
              <a:xfrm>
                <a:off x="4342352" y="3781710"/>
                <a:ext cx="107061" cy="57531"/>
              </a:xfrm>
              <a:custGeom>
                <a:avLst/>
                <a:gdLst/>
                <a:ahLst/>
                <a:cxnLst/>
                <a:rect r="r" b="b" t="t" l="l"/>
                <a:pathLst>
                  <a:path w="107061" h="57531" stroke="true" fill="norm" extrusionOk="true">
                    <a:moveTo>
                      <a:pt x="0" y="49816"/>
                    </a:moveTo>
                    <a:lnTo>
                      <a:pt x="107061" y="0"/>
                    </a:lnTo>
                    <a:lnTo>
                      <a:pt x="107061" y="9049"/>
                    </a:lnTo>
                    <a:lnTo>
                      <a:pt x="0" y="57531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0" id="130"/>
              <p:cNvSpPr/>
              <p:nvPr/>
            </p:nvSpPr>
            <p:spPr>
              <a:xfrm>
                <a:off x="4390834" y="3737514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1" id="131"/>
              <p:cNvSpPr/>
              <p:nvPr/>
            </p:nvSpPr>
            <p:spPr>
              <a:xfrm>
                <a:off x="4342352" y="37844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2" id="132"/>
              <p:cNvSpPr/>
              <p:nvPr/>
            </p:nvSpPr>
            <p:spPr>
              <a:xfrm>
                <a:off x="4342352" y="3728370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3" id="133"/>
              <p:cNvSpPr/>
              <p:nvPr/>
            </p:nvSpPr>
            <p:spPr>
              <a:xfrm>
                <a:off x="4332636" y="3728370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5" y="0"/>
                    </a:lnTo>
                    <a:lnTo>
                      <a:pt x="9715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4" id="134"/>
              <p:cNvSpPr/>
              <p:nvPr/>
            </p:nvSpPr>
            <p:spPr>
              <a:xfrm>
                <a:off x="4449413" y="3728370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5" id="135"/>
              <p:cNvSpPr/>
              <p:nvPr/>
            </p:nvSpPr>
            <p:spPr>
              <a:xfrm>
                <a:off x="4332636" y="3839241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4" y="0"/>
                    </a:lnTo>
                    <a:lnTo>
                      <a:pt x="127064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36" id="136"/>
            <p:cNvGrpSpPr/>
            <p:nvPr/>
          </p:nvGrpSpPr>
          <p:grpSpPr>
            <a:xfrm>
              <a:off x="6169591" y="3492511"/>
              <a:ext cx="430861" cy="413096"/>
              <a:chOff x="4172426" y="3543776"/>
              <a:chExt cx="127063" cy="121824"/>
            </a:xfrm>
          </p:grpSpPr>
          <p:sp>
            <p:nvSpPr>
              <p:cNvPr name="Freeform 137" id="137"/>
              <p:cNvSpPr/>
              <p:nvPr/>
            </p:nvSpPr>
            <p:spPr>
              <a:xfrm>
                <a:off x="4182141" y="3553015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8" id="138"/>
              <p:cNvSpPr/>
              <p:nvPr/>
            </p:nvSpPr>
            <p:spPr>
              <a:xfrm>
                <a:off x="4182141" y="3553015"/>
                <a:ext cx="106965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6965" h="88296" stroke="true" fill="norm" extrusionOk="true">
                    <a:moveTo>
                      <a:pt x="84487" y="0"/>
                    </a:moveTo>
                    <a:lnTo>
                      <a:pt x="0" y="43339"/>
                    </a:lnTo>
                    <a:lnTo>
                      <a:pt x="0" y="88297"/>
                    </a:lnTo>
                    <a:lnTo>
                      <a:pt x="106966" y="37910"/>
                    </a:lnTo>
                    <a:lnTo>
                      <a:pt x="106966" y="0"/>
                    </a:lnTo>
                    <a:lnTo>
                      <a:pt x="84487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9" id="139"/>
              <p:cNvSpPr/>
              <p:nvPr/>
            </p:nvSpPr>
            <p:spPr>
              <a:xfrm>
                <a:off x="4182141" y="3597116"/>
                <a:ext cx="106965" cy="57626"/>
              </a:xfrm>
              <a:custGeom>
                <a:avLst/>
                <a:gdLst/>
                <a:ahLst/>
                <a:cxnLst/>
                <a:rect r="r" b="b" t="t" l="l"/>
                <a:pathLst>
                  <a:path w="106965" h="57626" stroke="true" fill="norm" extrusionOk="true">
                    <a:moveTo>
                      <a:pt x="0" y="49911"/>
                    </a:moveTo>
                    <a:lnTo>
                      <a:pt x="106966" y="0"/>
                    </a:lnTo>
                    <a:lnTo>
                      <a:pt x="106966" y="9049"/>
                    </a:lnTo>
                    <a:lnTo>
                      <a:pt x="0" y="57626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0" id="140"/>
              <p:cNvSpPr/>
              <p:nvPr/>
            </p:nvSpPr>
            <p:spPr>
              <a:xfrm>
                <a:off x="4230624" y="3553015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1" id="141"/>
              <p:cNvSpPr/>
              <p:nvPr/>
            </p:nvSpPr>
            <p:spPr>
              <a:xfrm>
                <a:off x="4182141" y="35999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2" id="142"/>
              <p:cNvSpPr/>
              <p:nvPr/>
            </p:nvSpPr>
            <p:spPr>
              <a:xfrm>
                <a:off x="4182141" y="3543776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3" id="143"/>
              <p:cNvSpPr/>
              <p:nvPr/>
            </p:nvSpPr>
            <p:spPr>
              <a:xfrm>
                <a:off x="4172426" y="3543776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5" y="0"/>
                    </a:lnTo>
                    <a:lnTo>
                      <a:pt x="9715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4" id="144"/>
              <p:cNvSpPr/>
              <p:nvPr/>
            </p:nvSpPr>
            <p:spPr>
              <a:xfrm>
                <a:off x="4289107" y="3543776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5" id="145"/>
              <p:cNvSpPr/>
              <p:nvPr/>
            </p:nvSpPr>
            <p:spPr>
              <a:xfrm>
                <a:off x="4172426" y="3654742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3" y="0"/>
                    </a:lnTo>
                    <a:lnTo>
                      <a:pt x="127063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46" id="146"/>
            <p:cNvGrpSpPr/>
            <p:nvPr/>
          </p:nvGrpSpPr>
          <p:grpSpPr>
            <a:xfrm>
              <a:off x="6169591" y="4118455"/>
              <a:ext cx="430861" cy="412774"/>
              <a:chOff x="4172426" y="3728370"/>
              <a:chExt cx="127063" cy="121729"/>
            </a:xfrm>
          </p:grpSpPr>
          <p:sp>
            <p:nvSpPr>
              <p:cNvPr name="Freeform 147" id="147"/>
              <p:cNvSpPr/>
              <p:nvPr/>
            </p:nvSpPr>
            <p:spPr>
              <a:xfrm>
                <a:off x="4182141" y="3737514"/>
                <a:ext cx="107060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101727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8" id="148"/>
              <p:cNvSpPr/>
              <p:nvPr/>
            </p:nvSpPr>
            <p:spPr>
              <a:xfrm>
                <a:off x="4182141" y="3737514"/>
                <a:ext cx="106965" cy="88296"/>
              </a:xfrm>
              <a:custGeom>
                <a:avLst/>
                <a:gdLst/>
                <a:ahLst/>
                <a:cxnLst/>
                <a:rect r="r" b="b" t="t" l="l"/>
                <a:pathLst>
                  <a:path w="106965" h="88296" stroke="true" fill="norm" extrusionOk="true">
                    <a:moveTo>
                      <a:pt x="84487" y="0"/>
                    </a:moveTo>
                    <a:lnTo>
                      <a:pt x="0" y="43434"/>
                    </a:lnTo>
                    <a:lnTo>
                      <a:pt x="0" y="88297"/>
                    </a:lnTo>
                    <a:lnTo>
                      <a:pt x="106966" y="38005"/>
                    </a:lnTo>
                    <a:lnTo>
                      <a:pt x="106966" y="0"/>
                    </a:lnTo>
                    <a:lnTo>
                      <a:pt x="84487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9" id="149"/>
              <p:cNvSpPr/>
              <p:nvPr/>
            </p:nvSpPr>
            <p:spPr>
              <a:xfrm>
                <a:off x="4182141" y="3781710"/>
                <a:ext cx="106965" cy="57531"/>
              </a:xfrm>
              <a:custGeom>
                <a:avLst/>
                <a:gdLst/>
                <a:ahLst/>
                <a:cxnLst/>
                <a:rect r="r" b="b" t="t" l="l"/>
                <a:pathLst>
                  <a:path w="106965" h="57531" stroke="true" fill="norm" extrusionOk="true">
                    <a:moveTo>
                      <a:pt x="0" y="49816"/>
                    </a:moveTo>
                    <a:lnTo>
                      <a:pt x="106966" y="0"/>
                    </a:lnTo>
                    <a:lnTo>
                      <a:pt x="106966" y="9049"/>
                    </a:lnTo>
                    <a:lnTo>
                      <a:pt x="0" y="57531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0" id="150"/>
              <p:cNvSpPr/>
              <p:nvPr/>
            </p:nvSpPr>
            <p:spPr>
              <a:xfrm>
                <a:off x="4230624" y="3737514"/>
                <a:ext cx="8763" cy="101727"/>
              </a:xfrm>
              <a:custGeom>
                <a:avLst/>
                <a:gdLst/>
                <a:ahLst/>
                <a:cxnLst/>
                <a:rect r="r" b="b" t="t" l="l"/>
                <a:pathLst>
                  <a:path w="8763" h="101727" stroke="true" fill="norm" extrusionOk="true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1727"/>
                    </a:lnTo>
                    <a:lnTo>
                      <a:pt x="0" y="10172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1" id="151"/>
              <p:cNvSpPr/>
              <p:nvPr/>
            </p:nvSpPr>
            <p:spPr>
              <a:xfrm>
                <a:off x="4182141" y="3784473"/>
                <a:ext cx="107060" cy="8286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8286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8287"/>
                    </a:lnTo>
                    <a:lnTo>
                      <a:pt x="0" y="8287"/>
                    </a:lnTo>
                    <a:close/>
                  </a:path>
                </a:pathLst>
              </a:custGeom>
              <a:solidFill>
                <a:srgbClr val="DFC2C2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2" id="152"/>
              <p:cNvSpPr/>
              <p:nvPr/>
            </p:nvSpPr>
            <p:spPr>
              <a:xfrm>
                <a:off x="4182141" y="3728370"/>
                <a:ext cx="107060" cy="9143"/>
              </a:xfrm>
              <a:custGeom>
                <a:avLst/>
                <a:gdLst/>
                <a:ahLst/>
                <a:cxnLst/>
                <a:rect r="r" b="b" t="t" l="l"/>
                <a:pathLst>
                  <a:path w="107060" h="9143" stroke="true" fill="norm" extrusionOk="true">
                    <a:moveTo>
                      <a:pt x="0" y="0"/>
                    </a:moveTo>
                    <a:lnTo>
                      <a:pt x="107061" y="0"/>
                    </a:lnTo>
                    <a:lnTo>
                      <a:pt x="107061" y="9144"/>
                    </a:lnTo>
                    <a:lnTo>
                      <a:pt x="0" y="914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3" id="153"/>
              <p:cNvSpPr/>
              <p:nvPr/>
            </p:nvSpPr>
            <p:spPr>
              <a:xfrm>
                <a:off x="4172426" y="3728370"/>
                <a:ext cx="9715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9715" h="110870" stroke="true" fill="norm" extrusionOk="true">
                    <a:moveTo>
                      <a:pt x="0" y="0"/>
                    </a:moveTo>
                    <a:lnTo>
                      <a:pt x="9715" y="0"/>
                    </a:lnTo>
                    <a:lnTo>
                      <a:pt x="9715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4" id="154"/>
              <p:cNvSpPr/>
              <p:nvPr/>
            </p:nvSpPr>
            <p:spPr>
              <a:xfrm>
                <a:off x="4289107" y="3728370"/>
                <a:ext cx="10382" cy="110870"/>
              </a:xfrm>
              <a:custGeom>
                <a:avLst/>
                <a:gdLst/>
                <a:ahLst/>
                <a:cxnLst/>
                <a:rect r="r" b="b" t="t" l="l"/>
                <a:pathLst>
                  <a:path w="10382" h="110870" stroke="true" fill="norm" extrusionOk="true">
                    <a:moveTo>
                      <a:pt x="0" y="0"/>
                    </a:moveTo>
                    <a:lnTo>
                      <a:pt x="10382" y="0"/>
                    </a:lnTo>
                    <a:lnTo>
                      <a:pt x="10382" y="110871"/>
                    </a:lnTo>
                    <a:lnTo>
                      <a:pt x="0" y="11087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5" id="155"/>
              <p:cNvSpPr/>
              <p:nvPr/>
            </p:nvSpPr>
            <p:spPr>
              <a:xfrm>
                <a:off x="4172426" y="3839241"/>
                <a:ext cx="127063" cy="10858"/>
              </a:xfrm>
              <a:custGeom>
                <a:avLst/>
                <a:gdLst/>
                <a:ahLst/>
                <a:cxnLst/>
                <a:rect r="r" b="b" t="t" l="l"/>
                <a:pathLst>
                  <a:path w="127063" h="10858" stroke="true" fill="norm" extrusionOk="true">
                    <a:moveTo>
                      <a:pt x="0" y="0"/>
                    </a:moveTo>
                    <a:lnTo>
                      <a:pt x="127063" y="0"/>
                    </a:lnTo>
                    <a:lnTo>
                      <a:pt x="127063" y="10859"/>
                    </a:lnTo>
                    <a:lnTo>
                      <a:pt x="0" y="10859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156" id="156"/>
            <p:cNvSpPr/>
            <p:nvPr/>
          </p:nvSpPr>
          <p:spPr>
            <a:xfrm>
              <a:off x="6175081" y="4705966"/>
              <a:ext cx="493518" cy="751585"/>
            </a:xfrm>
            <a:custGeom>
              <a:avLst/>
              <a:gdLst/>
              <a:ahLst/>
              <a:cxnLst/>
              <a:rect r="r" b="b" t="t" l="l"/>
              <a:pathLst>
                <a:path w="145541" h="221646" stroke="true" fill="norm" extrusionOk="true">
                  <a:moveTo>
                    <a:pt x="72771" y="0"/>
                  </a:moveTo>
                  <a:cubicBezTo>
                    <a:pt x="32575" y="0"/>
                    <a:pt x="0" y="42291"/>
                    <a:pt x="0" y="94488"/>
                  </a:cubicBezTo>
                  <a:lnTo>
                    <a:pt x="0" y="221647"/>
                  </a:lnTo>
                  <a:lnTo>
                    <a:pt x="145542" y="221647"/>
                  </a:lnTo>
                  <a:lnTo>
                    <a:pt x="145542" y="94488"/>
                  </a:lnTo>
                  <a:cubicBezTo>
                    <a:pt x="145542" y="42291"/>
                    <a:pt x="112871" y="0"/>
                    <a:pt x="72771" y="0"/>
                  </a:cubicBezTo>
                  <a:close/>
                </a:path>
              </a:pathLst>
            </a:custGeom>
            <a:solidFill>
              <a:srgbClr val="9B653C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7" id="157"/>
            <p:cNvSpPr/>
            <p:nvPr/>
          </p:nvSpPr>
          <p:spPr>
            <a:xfrm>
              <a:off x="6158933" y="4689816"/>
              <a:ext cx="525817" cy="783883"/>
            </a:xfrm>
            <a:custGeom>
              <a:avLst/>
              <a:gdLst/>
              <a:ahLst/>
              <a:cxnLst/>
              <a:rect r="r" b="b" t="t" l="l"/>
              <a:pathLst>
                <a:path w="155066" h="231171" stroke="true" fill="norm" extrusionOk="true">
                  <a:moveTo>
                    <a:pt x="155067" y="231172"/>
                  </a:moveTo>
                  <a:lnTo>
                    <a:pt x="0" y="231172"/>
                  </a:lnTo>
                  <a:lnTo>
                    <a:pt x="0" y="99251"/>
                  </a:lnTo>
                  <a:cubicBezTo>
                    <a:pt x="0" y="44482"/>
                    <a:pt x="34766" y="0"/>
                    <a:pt x="77533" y="0"/>
                  </a:cubicBezTo>
                  <a:cubicBezTo>
                    <a:pt x="120301" y="0"/>
                    <a:pt x="155067" y="44577"/>
                    <a:pt x="155067" y="99251"/>
                  </a:cubicBezTo>
                  <a:lnTo>
                    <a:pt x="155067" y="231172"/>
                  </a:lnTo>
                  <a:close/>
                  <a:moveTo>
                    <a:pt x="9430" y="221647"/>
                  </a:moveTo>
                  <a:lnTo>
                    <a:pt x="145542" y="221647"/>
                  </a:lnTo>
                  <a:lnTo>
                    <a:pt x="145542" y="99251"/>
                  </a:lnTo>
                  <a:cubicBezTo>
                    <a:pt x="145542" y="49721"/>
                    <a:pt x="115062" y="9525"/>
                    <a:pt x="77533" y="9525"/>
                  </a:cubicBezTo>
                  <a:cubicBezTo>
                    <a:pt x="40005" y="9525"/>
                    <a:pt x="9525" y="49816"/>
                    <a:pt x="9525" y="99251"/>
                  </a:cubicBezTo>
                  <a:lnTo>
                    <a:pt x="9525" y="221647"/>
                  </a:lnTo>
                  <a:close/>
                </a:path>
              </a:pathLst>
            </a:custGeom>
            <a:solidFill>
              <a:srgbClr val="845434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8" id="158"/>
            <p:cNvSpPr/>
            <p:nvPr/>
          </p:nvSpPr>
          <p:spPr>
            <a:xfrm>
              <a:off x="5593059" y="4718886"/>
              <a:ext cx="493522" cy="751585"/>
            </a:xfrm>
            <a:custGeom>
              <a:avLst/>
              <a:gdLst/>
              <a:ahLst/>
              <a:cxnLst/>
              <a:rect r="r" b="b" t="t" l="l"/>
              <a:pathLst>
                <a:path w="145542" h="221646" stroke="true" fill="norm" extrusionOk="true">
                  <a:moveTo>
                    <a:pt x="72771" y="0"/>
                  </a:moveTo>
                  <a:cubicBezTo>
                    <a:pt x="32576" y="0"/>
                    <a:pt x="0" y="42291"/>
                    <a:pt x="0" y="94488"/>
                  </a:cubicBezTo>
                  <a:lnTo>
                    <a:pt x="0" y="221647"/>
                  </a:lnTo>
                  <a:lnTo>
                    <a:pt x="145542" y="221647"/>
                  </a:lnTo>
                  <a:lnTo>
                    <a:pt x="145542" y="94488"/>
                  </a:lnTo>
                  <a:cubicBezTo>
                    <a:pt x="145542" y="42291"/>
                    <a:pt x="112967" y="0"/>
                    <a:pt x="72771" y="0"/>
                  </a:cubicBezTo>
                  <a:close/>
                </a:path>
              </a:pathLst>
            </a:custGeom>
            <a:solidFill>
              <a:srgbClr val="FEDA5C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9" id="159"/>
            <p:cNvSpPr/>
            <p:nvPr/>
          </p:nvSpPr>
          <p:spPr>
            <a:xfrm>
              <a:off x="5576912" y="4702735"/>
              <a:ext cx="525820" cy="783883"/>
            </a:xfrm>
            <a:custGeom>
              <a:avLst/>
              <a:gdLst/>
              <a:ahLst/>
              <a:cxnLst/>
              <a:rect r="r" b="b" t="t" l="l"/>
              <a:pathLst>
                <a:path w="155067" h="231171" stroke="true" fill="norm" extrusionOk="true">
                  <a:moveTo>
                    <a:pt x="155067" y="231172"/>
                  </a:moveTo>
                  <a:lnTo>
                    <a:pt x="0" y="231172"/>
                  </a:lnTo>
                  <a:lnTo>
                    <a:pt x="0" y="99251"/>
                  </a:lnTo>
                  <a:cubicBezTo>
                    <a:pt x="0" y="44482"/>
                    <a:pt x="34766" y="0"/>
                    <a:pt x="77533" y="0"/>
                  </a:cubicBezTo>
                  <a:cubicBezTo>
                    <a:pt x="120301" y="0"/>
                    <a:pt x="155067" y="44577"/>
                    <a:pt x="155067" y="99251"/>
                  </a:cubicBezTo>
                  <a:lnTo>
                    <a:pt x="155067" y="231172"/>
                  </a:lnTo>
                  <a:close/>
                  <a:moveTo>
                    <a:pt x="9525" y="221647"/>
                  </a:moveTo>
                  <a:lnTo>
                    <a:pt x="145542" y="221647"/>
                  </a:lnTo>
                  <a:lnTo>
                    <a:pt x="145542" y="99251"/>
                  </a:lnTo>
                  <a:cubicBezTo>
                    <a:pt x="145542" y="49721"/>
                    <a:pt x="115062" y="9525"/>
                    <a:pt x="77533" y="9525"/>
                  </a:cubicBezTo>
                  <a:cubicBezTo>
                    <a:pt x="40005" y="9525"/>
                    <a:pt x="9525" y="49816"/>
                    <a:pt x="9525" y="99251"/>
                  </a:cubicBezTo>
                  <a:lnTo>
                    <a:pt x="9525" y="221647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0" id="160"/>
            <p:cNvSpPr/>
            <p:nvPr/>
          </p:nvSpPr>
          <p:spPr>
            <a:xfrm>
              <a:off x="6745797" y="4705966"/>
              <a:ext cx="493518" cy="751585"/>
            </a:xfrm>
            <a:custGeom>
              <a:avLst/>
              <a:gdLst/>
              <a:ahLst/>
              <a:cxnLst/>
              <a:rect r="r" b="b" t="t" l="l"/>
              <a:pathLst>
                <a:path w="145541" h="221646" stroke="true" fill="norm" extrusionOk="true">
                  <a:moveTo>
                    <a:pt x="72771" y="0"/>
                  </a:moveTo>
                  <a:cubicBezTo>
                    <a:pt x="32575" y="0"/>
                    <a:pt x="0" y="42291"/>
                    <a:pt x="0" y="94488"/>
                  </a:cubicBezTo>
                  <a:lnTo>
                    <a:pt x="0" y="221647"/>
                  </a:lnTo>
                  <a:lnTo>
                    <a:pt x="145542" y="221647"/>
                  </a:lnTo>
                  <a:lnTo>
                    <a:pt x="145542" y="94488"/>
                  </a:lnTo>
                  <a:cubicBezTo>
                    <a:pt x="145542" y="42291"/>
                    <a:pt x="112967" y="0"/>
                    <a:pt x="72771" y="0"/>
                  </a:cubicBezTo>
                  <a:close/>
                </a:path>
              </a:pathLst>
            </a:custGeom>
            <a:solidFill>
              <a:srgbClr val="FEDA5C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1" id="161"/>
            <p:cNvSpPr/>
            <p:nvPr/>
          </p:nvSpPr>
          <p:spPr>
            <a:xfrm>
              <a:off x="6729646" y="4689816"/>
              <a:ext cx="525817" cy="783883"/>
            </a:xfrm>
            <a:custGeom>
              <a:avLst/>
              <a:gdLst/>
              <a:ahLst/>
              <a:cxnLst/>
              <a:rect r="r" b="b" t="t" l="l"/>
              <a:pathLst>
                <a:path w="155066" h="231171" stroke="true" fill="norm" extrusionOk="true">
                  <a:moveTo>
                    <a:pt x="155067" y="231172"/>
                  </a:moveTo>
                  <a:lnTo>
                    <a:pt x="0" y="231172"/>
                  </a:lnTo>
                  <a:lnTo>
                    <a:pt x="0" y="99251"/>
                  </a:lnTo>
                  <a:cubicBezTo>
                    <a:pt x="0" y="44482"/>
                    <a:pt x="34766" y="0"/>
                    <a:pt x="77533" y="0"/>
                  </a:cubicBezTo>
                  <a:cubicBezTo>
                    <a:pt x="120301" y="0"/>
                    <a:pt x="155067" y="44577"/>
                    <a:pt x="155067" y="99251"/>
                  </a:cubicBezTo>
                  <a:lnTo>
                    <a:pt x="155067" y="231172"/>
                  </a:lnTo>
                  <a:close/>
                  <a:moveTo>
                    <a:pt x="9525" y="221647"/>
                  </a:moveTo>
                  <a:lnTo>
                    <a:pt x="145542" y="221647"/>
                  </a:lnTo>
                  <a:lnTo>
                    <a:pt x="145542" y="99251"/>
                  </a:lnTo>
                  <a:cubicBezTo>
                    <a:pt x="145542" y="49721"/>
                    <a:pt x="115062" y="9525"/>
                    <a:pt x="77533" y="9525"/>
                  </a:cubicBezTo>
                  <a:cubicBezTo>
                    <a:pt x="40005" y="9525"/>
                    <a:pt x="9525" y="49816"/>
                    <a:pt x="9525" y="99251"/>
                  </a:cubicBezTo>
                  <a:lnTo>
                    <a:pt x="9525" y="221647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2" id="162"/>
            <p:cNvSpPr/>
            <p:nvPr/>
          </p:nvSpPr>
          <p:spPr>
            <a:xfrm>
              <a:off x="6175081" y="4705966"/>
              <a:ext cx="493518" cy="751585"/>
            </a:xfrm>
            <a:custGeom>
              <a:avLst/>
              <a:gdLst/>
              <a:ahLst/>
              <a:cxnLst/>
              <a:rect r="r" b="b" t="t" l="l"/>
              <a:pathLst>
                <a:path w="145541" h="221646" stroke="true" fill="norm" extrusionOk="true">
                  <a:moveTo>
                    <a:pt x="72771" y="0"/>
                  </a:moveTo>
                  <a:cubicBezTo>
                    <a:pt x="32575" y="0"/>
                    <a:pt x="0" y="42291"/>
                    <a:pt x="0" y="94488"/>
                  </a:cubicBezTo>
                  <a:lnTo>
                    <a:pt x="0" y="221647"/>
                  </a:lnTo>
                  <a:lnTo>
                    <a:pt x="145542" y="221647"/>
                  </a:lnTo>
                  <a:lnTo>
                    <a:pt x="145542" y="94488"/>
                  </a:lnTo>
                  <a:cubicBezTo>
                    <a:pt x="145542" y="42291"/>
                    <a:pt x="112871" y="0"/>
                    <a:pt x="72771" y="0"/>
                  </a:cubicBezTo>
                  <a:close/>
                </a:path>
              </a:pathLst>
            </a:custGeom>
            <a:solidFill>
              <a:srgbClr val="FEDA5C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3" id="163"/>
            <p:cNvSpPr/>
            <p:nvPr/>
          </p:nvSpPr>
          <p:spPr>
            <a:xfrm>
              <a:off x="6158933" y="4689816"/>
              <a:ext cx="525817" cy="783883"/>
            </a:xfrm>
            <a:custGeom>
              <a:avLst/>
              <a:gdLst/>
              <a:ahLst/>
              <a:cxnLst/>
              <a:rect r="r" b="b" t="t" l="l"/>
              <a:pathLst>
                <a:path w="155066" h="231171" stroke="true" fill="norm" extrusionOk="true">
                  <a:moveTo>
                    <a:pt x="155067" y="231172"/>
                  </a:moveTo>
                  <a:lnTo>
                    <a:pt x="0" y="231172"/>
                  </a:lnTo>
                  <a:lnTo>
                    <a:pt x="0" y="99251"/>
                  </a:lnTo>
                  <a:cubicBezTo>
                    <a:pt x="0" y="44482"/>
                    <a:pt x="34766" y="0"/>
                    <a:pt x="77533" y="0"/>
                  </a:cubicBezTo>
                  <a:cubicBezTo>
                    <a:pt x="120301" y="0"/>
                    <a:pt x="155067" y="44577"/>
                    <a:pt x="155067" y="99251"/>
                  </a:cubicBezTo>
                  <a:lnTo>
                    <a:pt x="155067" y="231172"/>
                  </a:lnTo>
                  <a:close/>
                  <a:moveTo>
                    <a:pt x="9430" y="221647"/>
                  </a:moveTo>
                  <a:lnTo>
                    <a:pt x="145542" y="221647"/>
                  </a:lnTo>
                  <a:lnTo>
                    <a:pt x="145542" y="99251"/>
                  </a:lnTo>
                  <a:cubicBezTo>
                    <a:pt x="145542" y="49721"/>
                    <a:pt x="115062" y="9525"/>
                    <a:pt x="77533" y="9525"/>
                  </a:cubicBezTo>
                  <a:cubicBezTo>
                    <a:pt x="40005" y="9525"/>
                    <a:pt x="9525" y="49816"/>
                    <a:pt x="9525" y="99251"/>
                  </a:cubicBezTo>
                  <a:lnTo>
                    <a:pt x="9525" y="221647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4" id="164"/>
            <p:cNvSpPr/>
            <p:nvPr/>
          </p:nvSpPr>
          <p:spPr>
            <a:xfrm>
              <a:off x="6791337" y="5077401"/>
              <a:ext cx="31651" cy="100446"/>
            </a:xfrm>
            <a:custGeom>
              <a:avLst/>
              <a:gdLst/>
              <a:ahLst/>
              <a:cxnLst/>
              <a:rect r="r" b="b" t="t" l="l"/>
              <a:pathLst>
                <a:path w="9334" h="29622" stroke="true" fill="norm" extrusionOk="true">
                  <a:moveTo>
                    <a:pt x="0" y="0"/>
                  </a:moveTo>
                  <a:lnTo>
                    <a:pt x="9335" y="0"/>
                  </a:lnTo>
                  <a:lnTo>
                    <a:pt x="9335" y="29623"/>
                  </a:lnTo>
                  <a:lnTo>
                    <a:pt x="0" y="29623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5" id="165"/>
            <p:cNvSpPr/>
            <p:nvPr/>
          </p:nvSpPr>
          <p:spPr>
            <a:xfrm>
              <a:off x="6242262" y="5077401"/>
              <a:ext cx="31651" cy="100446"/>
            </a:xfrm>
            <a:custGeom>
              <a:avLst/>
              <a:gdLst/>
              <a:ahLst/>
              <a:cxnLst/>
              <a:rect r="r" b="b" t="t" l="l"/>
              <a:pathLst>
                <a:path w="9334" h="29622" stroke="true" fill="norm" extrusionOk="true">
                  <a:moveTo>
                    <a:pt x="0" y="0"/>
                  </a:moveTo>
                  <a:lnTo>
                    <a:pt x="9335" y="0"/>
                  </a:lnTo>
                  <a:lnTo>
                    <a:pt x="9335" y="29623"/>
                  </a:lnTo>
                  <a:lnTo>
                    <a:pt x="0" y="29623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6" id="166"/>
            <p:cNvSpPr/>
            <p:nvPr/>
          </p:nvSpPr>
          <p:spPr>
            <a:xfrm>
              <a:off x="5660888" y="5077401"/>
              <a:ext cx="31651" cy="100446"/>
            </a:xfrm>
            <a:custGeom>
              <a:avLst/>
              <a:gdLst/>
              <a:ahLst/>
              <a:cxnLst/>
              <a:rect r="r" b="b" t="t" l="l"/>
              <a:pathLst>
                <a:path w="9334" h="29622" stroke="true" fill="norm" extrusionOk="true">
                  <a:moveTo>
                    <a:pt x="0" y="0"/>
                  </a:moveTo>
                  <a:lnTo>
                    <a:pt x="9335" y="0"/>
                  </a:lnTo>
                  <a:lnTo>
                    <a:pt x="9335" y="29623"/>
                  </a:lnTo>
                  <a:lnTo>
                    <a:pt x="0" y="29623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7" id="167"/>
            <p:cNvSpPr/>
            <p:nvPr/>
          </p:nvSpPr>
          <p:spPr>
            <a:xfrm>
              <a:off x="4297567" y="2582984"/>
              <a:ext cx="938594" cy="1548069"/>
            </a:xfrm>
            <a:custGeom>
              <a:avLst/>
              <a:gdLst/>
              <a:ahLst/>
              <a:cxnLst/>
              <a:rect r="r" b="b" t="t" l="l"/>
              <a:pathLst>
                <a:path w="276796" h="456533" stroke="true" fill="norm" extrusionOk="true">
                  <a:moveTo>
                    <a:pt x="0" y="0"/>
                  </a:moveTo>
                  <a:lnTo>
                    <a:pt x="276797" y="0"/>
                  </a:lnTo>
                  <a:lnTo>
                    <a:pt x="276797" y="456533"/>
                  </a:lnTo>
                  <a:lnTo>
                    <a:pt x="0" y="456533"/>
                  </a:lnTo>
                  <a:close/>
                </a:path>
              </a:pathLst>
            </a:custGeom>
            <a:solidFill>
              <a:srgbClr val="DB8637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8" id="168"/>
            <p:cNvSpPr/>
            <p:nvPr/>
          </p:nvSpPr>
          <p:spPr>
            <a:xfrm>
              <a:off x="4208098" y="1775842"/>
              <a:ext cx="1134000" cy="945376"/>
            </a:xfrm>
            <a:custGeom>
              <a:avLst/>
              <a:gdLst/>
              <a:ahLst/>
              <a:cxnLst/>
              <a:rect r="r" b="b" t="t" l="l"/>
              <a:pathLst>
                <a:path w="334422" h="278796" stroke="true" fill="norm" extrusionOk="true">
                  <a:moveTo>
                    <a:pt x="0" y="278797"/>
                  </a:moveTo>
                  <a:lnTo>
                    <a:pt x="334423" y="278797"/>
                  </a:lnTo>
                  <a:lnTo>
                    <a:pt x="165259" y="0"/>
                  </a:lnTo>
                  <a:close/>
                </a:path>
              </a:pathLst>
            </a:custGeom>
            <a:solidFill>
              <a:srgbClr val="728C85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169" id="169"/>
            <p:cNvGrpSpPr/>
            <p:nvPr/>
          </p:nvGrpSpPr>
          <p:grpSpPr>
            <a:xfrm>
              <a:off x="4556278" y="2877547"/>
              <a:ext cx="388227" cy="554887"/>
              <a:chOff x="3696652" y="3362420"/>
              <a:chExt cx="114490" cy="163639"/>
            </a:xfrm>
          </p:grpSpPr>
          <p:sp>
            <p:nvSpPr>
              <p:cNvPr name="Freeform 170" id="170"/>
              <p:cNvSpPr/>
              <p:nvPr/>
            </p:nvSpPr>
            <p:spPr>
              <a:xfrm>
                <a:off x="3702367" y="3367182"/>
                <a:ext cx="104679" cy="153924"/>
              </a:xfrm>
              <a:custGeom>
                <a:avLst/>
                <a:gdLst/>
                <a:ahLst/>
                <a:cxnLst/>
                <a:rect r="r" b="b" t="t" l="l"/>
                <a:pathLst>
                  <a:path w="104679" h="153924" stroke="true" fill="norm" extrusionOk="true">
                    <a:moveTo>
                      <a:pt x="52388" y="0"/>
                    </a:moveTo>
                    <a:cubicBezTo>
                      <a:pt x="23431" y="0"/>
                      <a:pt x="0" y="29432"/>
                      <a:pt x="0" y="65627"/>
                    </a:cubicBezTo>
                    <a:lnTo>
                      <a:pt x="0" y="153924"/>
                    </a:lnTo>
                    <a:lnTo>
                      <a:pt x="104680" y="153924"/>
                    </a:lnTo>
                    <a:lnTo>
                      <a:pt x="104680" y="65627"/>
                    </a:lnTo>
                    <a:cubicBezTo>
                      <a:pt x="104680" y="29432"/>
                      <a:pt x="81248" y="0"/>
                      <a:pt x="52388" y="0"/>
                    </a:cubicBez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1" id="171"/>
              <p:cNvSpPr/>
              <p:nvPr/>
            </p:nvSpPr>
            <p:spPr>
              <a:xfrm>
                <a:off x="3703224" y="3396805"/>
                <a:ext cx="102584" cy="96964"/>
              </a:xfrm>
              <a:custGeom>
                <a:avLst/>
                <a:gdLst/>
                <a:ahLst/>
                <a:cxnLst/>
                <a:rect r="r" b="b" t="t" l="l"/>
                <a:pathLst>
                  <a:path w="102584" h="96964" stroke="true" fill="norm" extrusionOk="true">
                    <a:moveTo>
                      <a:pt x="94393" y="0"/>
                    </a:moveTo>
                    <a:lnTo>
                      <a:pt x="0" y="51245"/>
                    </a:lnTo>
                    <a:lnTo>
                      <a:pt x="0" y="96964"/>
                    </a:lnTo>
                    <a:lnTo>
                      <a:pt x="102584" y="45720"/>
                    </a:lnTo>
                    <a:lnTo>
                      <a:pt x="102584" y="7048"/>
                    </a:lnTo>
                    <a:lnTo>
                      <a:pt x="94393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2" id="172"/>
              <p:cNvSpPr/>
              <p:nvPr/>
            </p:nvSpPr>
            <p:spPr>
              <a:xfrm>
                <a:off x="3703224" y="3448811"/>
                <a:ext cx="102584" cy="58578"/>
              </a:xfrm>
              <a:custGeom>
                <a:avLst/>
                <a:gdLst/>
                <a:ahLst/>
                <a:cxnLst/>
                <a:rect r="r" b="b" t="t" l="l"/>
                <a:pathLst>
                  <a:path w="102584" h="58578" stroke="true" fill="norm" extrusionOk="true">
                    <a:moveTo>
                      <a:pt x="0" y="50673"/>
                    </a:moveTo>
                    <a:lnTo>
                      <a:pt x="102584" y="0"/>
                    </a:lnTo>
                    <a:lnTo>
                      <a:pt x="102584" y="9144"/>
                    </a:lnTo>
                    <a:lnTo>
                      <a:pt x="0" y="58579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3" id="173"/>
              <p:cNvSpPr/>
              <p:nvPr/>
            </p:nvSpPr>
            <p:spPr>
              <a:xfrm>
                <a:off x="3696652" y="3362420"/>
                <a:ext cx="114490" cy="163639"/>
              </a:xfrm>
              <a:custGeom>
                <a:avLst/>
                <a:gdLst/>
                <a:ahLst/>
                <a:cxnLst/>
                <a:rect r="r" b="b" t="t" l="l"/>
                <a:pathLst>
                  <a:path w="114490" h="163639" stroke="true" fill="norm" extrusionOk="true">
                    <a:moveTo>
                      <a:pt x="114395" y="163639"/>
                    </a:moveTo>
                    <a:lnTo>
                      <a:pt x="0" y="163639"/>
                    </a:lnTo>
                    <a:lnTo>
                      <a:pt x="0" y="70485"/>
                    </a:lnTo>
                    <a:cubicBezTo>
                      <a:pt x="0" y="31623"/>
                      <a:pt x="25622" y="0"/>
                      <a:pt x="57245" y="0"/>
                    </a:cubicBezTo>
                    <a:cubicBezTo>
                      <a:pt x="88773" y="0"/>
                      <a:pt x="114491" y="31623"/>
                      <a:pt x="114491" y="70485"/>
                    </a:cubicBezTo>
                    <a:lnTo>
                      <a:pt x="114491" y="163639"/>
                    </a:lnTo>
                    <a:close/>
                    <a:moveTo>
                      <a:pt x="9716" y="153924"/>
                    </a:moveTo>
                    <a:lnTo>
                      <a:pt x="104680" y="153924"/>
                    </a:lnTo>
                    <a:lnTo>
                      <a:pt x="104680" y="70485"/>
                    </a:lnTo>
                    <a:cubicBezTo>
                      <a:pt x="104680" y="36957"/>
                      <a:pt x="83344" y="9715"/>
                      <a:pt x="57150" y="9715"/>
                    </a:cubicBezTo>
                    <a:cubicBezTo>
                      <a:pt x="30956" y="9715"/>
                      <a:pt x="9620" y="36957"/>
                      <a:pt x="9620" y="70485"/>
                    </a:cubicBezTo>
                    <a:lnTo>
                      <a:pt x="9620" y="153924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174" id="174"/>
            <p:cNvSpPr/>
            <p:nvPr/>
          </p:nvSpPr>
          <p:spPr>
            <a:xfrm>
              <a:off x="4157715" y="3579393"/>
              <a:ext cx="1234771" cy="1978285"/>
            </a:xfrm>
            <a:custGeom>
              <a:avLst/>
              <a:gdLst/>
              <a:ahLst/>
              <a:cxnLst/>
              <a:rect r="r" b="b" t="t" l="l"/>
              <a:pathLst>
                <a:path w="364140" h="583406" stroke="true" fill="norm" extrusionOk="true">
                  <a:moveTo>
                    <a:pt x="0" y="0"/>
                  </a:moveTo>
                  <a:lnTo>
                    <a:pt x="364141" y="0"/>
                  </a:lnTo>
                  <a:lnTo>
                    <a:pt x="364141" y="583406"/>
                  </a:lnTo>
                  <a:lnTo>
                    <a:pt x="0" y="583406"/>
                  </a:lnTo>
                  <a:close/>
                </a:path>
              </a:pathLst>
            </a:custGeom>
            <a:solidFill>
              <a:srgbClr val="DB8637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175" id="175"/>
            <p:cNvGrpSpPr/>
            <p:nvPr/>
          </p:nvGrpSpPr>
          <p:grpSpPr>
            <a:xfrm>
              <a:off x="4393171" y="3767047"/>
              <a:ext cx="720256" cy="1030644"/>
              <a:chOff x="3648551" y="3624738"/>
              <a:chExt cx="212407" cy="303942"/>
            </a:xfrm>
          </p:grpSpPr>
          <p:sp>
            <p:nvSpPr>
              <p:cNvPr name="Freeform 176" id="176"/>
              <p:cNvSpPr/>
              <p:nvPr/>
            </p:nvSpPr>
            <p:spPr>
              <a:xfrm>
                <a:off x="3659028" y="3633787"/>
                <a:ext cx="194405" cy="285940"/>
              </a:xfrm>
              <a:custGeom>
                <a:avLst/>
                <a:gdLst/>
                <a:ahLst/>
                <a:cxnLst/>
                <a:rect r="r" b="b" t="t" l="l"/>
                <a:pathLst>
                  <a:path w="194405" h="285940" stroke="true" fill="norm" extrusionOk="true">
                    <a:moveTo>
                      <a:pt x="97250" y="0"/>
                    </a:moveTo>
                    <a:cubicBezTo>
                      <a:pt x="43529" y="0"/>
                      <a:pt x="0" y="54578"/>
                      <a:pt x="0" y="121920"/>
                    </a:cubicBezTo>
                    <a:lnTo>
                      <a:pt x="0" y="285940"/>
                    </a:lnTo>
                    <a:lnTo>
                      <a:pt x="194405" y="285940"/>
                    </a:lnTo>
                    <a:lnTo>
                      <a:pt x="194405" y="121920"/>
                    </a:lnTo>
                    <a:cubicBezTo>
                      <a:pt x="194500" y="54578"/>
                      <a:pt x="150971" y="0"/>
                      <a:pt x="97250" y="0"/>
                    </a:cubicBezTo>
                    <a:close/>
                  </a:path>
                </a:pathLst>
              </a:custGeom>
              <a:solidFill>
                <a:srgbClr val="39828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7" id="177"/>
              <p:cNvSpPr/>
              <p:nvPr/>
            </p:nvSpPr>
            <p:spPr>
              <a:xfrm>
                <a:off x="3660647" y="3688841"/>
                <a:ext cx="190500" cy="179927"/>
              </a:xfrm>
              <a:custGeom>
                <a:avLst/>
                <a:gdLst/>
                <a:ahLst/>
                <a:cxnLst/>
                <a:rect r="r" b="b" t="t" l="l"/>
                <a:pathLst>
                  <a:path w="190500" h="179927" stroke="true" fill="norm" extrusionOk="true">
                    <a:moveTo>
                      <a:pt x="175355" y="0"/>
                    </a:moveTo>
                    <a:lnTo>
                      <a:pt x="0" y="94964"/>
                    </a:lnTo>
                    <a:lnTo>
                      <a:pt x="0" y="179927"/>
                    </a:lnTo>
                    <a:lnTo>
                      <a:pt x="190500" y="84772"/>
                    </a:lnTo>
                    <a:lnTo>
                      <a:pt x="190500" y="12954"/>
                    </a:lnTo>
                    <a:lnTo>
                      <a:pt x="175355" y="0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8" id="178"/>
              <p:cNvSpPr/>
              <p:nvPr/>
            </p:nvSpPr>
            <p:spPr>
              <a:xfrm>
                <a:off x="3660647" y="3785330"/>
                <a:ext cx="190500" cy="108775"/>
              </a:xfrm>
              <a:custGeom>
                <a:avLst/>
                <a:gdLst/>
                <a:ahLst/>
                <a:cxnLst/>
                <a:rect r="r" b="b" t="t" l="l"/>
                <a:pathLst>
                  <a:path w="190500" h="108775" stroke="true" fill="norm" extrusionOk="true">
                    <a:moveTo>
                      <a:pt x="0" y="94107"/>
                    </a:moveTo>
                    <a:lnTo>
                      <a:pt x="190500" y="0"/>
                    </a:lnTo>
                    <a:lnTo>
                      <a:pt x="190500" y="17050"/>
                    </a:lnTo>
                    <a:lnTo>
                      <a:pt x="0" y="108775"/>
                    </a:lnTo>
                    <a:close/>
                  </a:path>
                </a:pathLst>
              </a:custGeom>
              <a:solidFill>
                <a:srgbClr val="619BA5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9" id="179"/>
              <p:cNvSpPr/>
              <p:nvPr/>
            </p:nvSpPr>
            <p:spPr>
              <a:xfrm>
                <a:off x="3648551" y="3624738"/>
                <a:ext cx="212407" cy="303942"/>
              </a:xfrm>
              <a:custGeom>
                <a:avLst/>
                <a:gdLst/>
                <a:ahLst/>
                <a:cxnLst/>
                <a:rect r="r" b="b" t="t" l="l"/>
                <a:pathLst>
                  <a:path w="212407" h="303942" stroke="true" fill="norm" extrusionOk="true">
                    <a:moveTo>
                      <a:pt x="212408" y="303943"/>
                    </a:moveTo>
                    <a:lnTo>
                      <a:pt x="0" y="303943"/>
                    </a:lnTo>
                    <a:lnTo>
                      <a:pt x="0" y="130969"/>
                    </a:lnTo>
                    <a:cubicBezTo>
                      <a:pt x="0" y="58769"/>
                      <a:pt x="47625" y="0"/>
                      <a:pt x="106204" y="0"/>
                    </a:cubicBezTo>
                    <a:cubicBezTo>
                      <a:pt x="164783" y="0"/>
                      <a:pt x="212408" y="58769"/>
                      <a:pt x="212408" y="130969"/>
                    </a:cubicBezTo>
                    <a:lnTo>
                      <a:pt x="212408" y="303943"/>
                    </a:lnTo>
                    <a:close/>
                    <a:moveTo>
                      <a:pt x="18002" y="285941"/>
                    </a:moveTo>
                    <a:lnTo>
                      <a:pt x="194405" y="285941"/>
                    </a:lnTo>
                    <a:lnTo>
                      <a:pt x="194405" y="130969"/>
                    </a:lnTo>
                    <a:cubicBezTo>
                      <a:pt x="194405" y="68771"/>
                      <a:pt x="154877" y="18098"/>
                      <a:pt x="106204" y="18098"/>
                    </a:cubicBezTo>
                    <a:cubicBezTo>
                      <a:pt x="57531" y="18098"/>
                      <a:pt x="18002" y="68771"/>
                      <a:pt x="18002" y="130969"/>
                    </a:cubicBezTo>
                    <a:lnTo>
                      <a:pt x="18002" y="28594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180" id="180"/>
            <p:cNvSpPr/>
            <p:nvPr/>
          </p:nvSpPr>
          <p:spPr>
            <a:xfrm>
              <a:off x="4157715" y="3579393"/>
              <a:ext cx="1234771" cy="116919"/>
            </a:xfrm>
            <a:custGeom>
              <a:avLst/>
              <a:gdLst/>
              <a:ahLst/>
              <a:cxnLst/>
              <a:rect r="r" b="b" t="t" l="l"/>
              <a:pathLst>
                <a:path w="364140" h="34480" stroke="true" fill="norm" extrusionOk="true">
                  <a:moveTo>
                    <a:pt x="0" y="0"/>
                  </a:moveTo>
                  <a:lnTo>
                    <a:pt x="364141" y="0"/>
                  </a:lnTo>
                  <a:lnTo>
                    <a:pt x="364141" y="34480"/>
                  </a:lnTo>
                  <a:lnTo>
                    <a:pt x="0" y="34480"/>
                  </a:lnTo>
                  <a:close/>
                </a:path>
              </a:pathLst>
            </a:custGeom>
            <a:solidFill>
              <a:srgbClr val="C67432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1" id="181"/>
            <p:cNvSpPr/>
            <p:nvPr/>
          </p:nvSpPr>
          <p:spPr>
            <a:xfrm>
              <a:off x="4434187" y="1775842"/>
              <a:ext cx="676330" cy="563931"/>
            </a:xfrm>
            <a:custGeom>
              <a:avLst/>
              <a:gdLst/>
              <a:ahLst/>
              <a:cxnLst/>
              <a:rect r="r" b="b" t="t" l="l"/>
              <a:pathLst>
                <a:path w="199453" h="166306" stroke="true" fill="norm" extrusionOk="true">
                  <a:moveTo>
                    <a:pt x="98584" y="0"/>
                  </a:moveTo>
                  <a:lnTo>
                    <a:pt x="0" y="166307"/>
                  </a:lnTo>
                  <a:lnTo>
                    <a:pt x="199454" y="166307"/>
                  </a:lnTo>
                  <a:close/>
                </a:path>
              </a:pathLst>
            </a:custGeom>
            <a:solidFill>
              <a:srgbClr val="62726E"/>
            </a:soli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82" id="182"/>
          <p:cNvSpPr/>
          <p:nvPr/>
        </p:nvSpPr>
        <p:spPr>
          <a:xfrm>
            <a:off x="736537" y="5078293"/>
            <a:ext cx="525807" cy="525807"/>
          </a:xfrm>
          <a:prstGeom prst="roundRect">
            <a:avLst>
              <a:gd name="adj" fmla="val 12000"/>
            </a:avLst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rgbClr val="FFFFFF"/>
                </a:solidFill>
                <a:latin typeface="Arial"/>
                <a:ea typeface="Arial"/>
              </a:rPr>
              <a:t>05</a:t>
            </a:r>
          </a:p>
        </p:txBody>
      </p:sp>
      <p:sp>
        <p:nvSpPr>
          <p:cNvPr name="TextBox 183" id="183"/>
          <p:cNvSpPr txBox="true"/>
          <p:nvPr/>
        </p:nvSpPr>
        <p:spPr>
          <a:xfrm>
            <a:off x="1444718" y="5156530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Management</a:t>
            </a:r>
            <a:endParaRPr lang="en-US" sz="1100"/>
          </a:p>
        </p:txBody>
      </p:sp>
      <p:sp>
        <p:nvSpPr>
          <p:cNvPr name="AutoShape 184" id="184"/>
          <p:cNvSpPr/>
          <p:nvPr/>
        </p:nvSpPr>
        <p:spPr>
          <a:xfrm>
            <a:off x="4083334" y="5078293"/>
            <a:ext cx="525807" cy="525807"/>
          </a:xfrm>
          <a:prstGeom prst="roundRect">
            <a:avLst>
              <a:gd name="adj" fmla="val 12000"/>
            </a:avLst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400" baseline="0" u="none">
                <a:solidFill>
                  <a:srgbClr val="FFFFFF"/>
                </a:solidFill>
                <a:latin typeface="Arial"/>
                <a:ea typeface="Arial"/>
              </a:rPr>
              <a:t>06</a:t>
            </a:r>
          </a:p>
        </p:txBody>
      </p:sp>
      <p:sp>
        <p:nvSpPr>
          <p:cNvPr name="TextBox 185" id="185"/>
          <p:cNvSpPr txBox="true"/>
          <p:nvPr/>
        </p:nvSpPr>
        <p:spPr>
          <a:xfrm>
            <a:off x="4845202" y="5156530"/>
            <a:ext cx="2455063" cy="369332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Automation Testing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Software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What is Software Testing?</a:t>
            </a:r>
          </a:p>
        </p:txBody>
      </p:sp>
      <p:sp>
        <p:nvSpPr>
          <p:cNvPr name="Freeform 3" id="3"/>
          <p:cNvSpPr/>
          <p:nvPr/>
        </p:nvSpPr>
        <p:spPr>
          <a:xfrm>
            <a:off x="680688" y="2109907"/>
            <a:ext cx="9794527" cy="3583614"/>
          </a:xfrm>
          <a:custGeom>
            <a:avLst/>
            <a:gdLst/>
            <a:ahLst/>
            <a:cxnLst/>
            <a:rect r="r" b="b" t="t" l="l"/>
            <a:pathLst>
              <a:path w="2828" h="1032" stroke="true" fill="norm" extrusionOk="true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rgbClr val="FFFFFF"/>
            </a:solidFill>
            <a:prstDash val="dash"/>
            <a:miter lim="800000"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AutoShape 4" id="4"/>
          <p:cNvSpPr/>
          <p:nvPr/>
        </p:nvSpPr>
        <p:spPr>
          <a:xfrm>
            <a:off x="2514801" y="3473506"/>
            <a:ext cx="995966" cy="993236"/>
          </a:xfrm>
          <a:prstGeom prst="ellipse">
            <a:avLst/>
          </a:prstGeom>
          <a:solidFill>
            <a:schemeClr val="accent1"/>
          </a:solidFill>
          <a:effectLst/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5" id="5"/>
          <p:cNvSpPr/>
          <p:nvPr/>
        </p:nvSpPr>
        <p:spPr>
          <a:xfrm>
            <a:off x="2873120" y="3830460"/>
            <a:ext cx="279328" cy="2793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AutoShape 6" id="6"/>
          <p:cNvSpPr/>
          <p:nvPr/>
        </p:nvSpPr>
        <p:spPr>
          <a:xfrm>
            <a:off x="4522343" y="4203992"/>
            <a:ext cx="777020" cy="774892"/>
          </a:xfrm>
          <a:prstGeom prst="ellipse">
            <a:avLst/>
          </a:prstGeom>
          <a:solidFill>
            <a:srgbClr val="FFFFFF">
              <a:lumMod val="50000"/>
              <a:lumOff val="50000"/>
            </a:srgbClr>
          </a:solidFill>
          <a:effectLst/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4804357" y="4474870"/>
            <a:ext cx="236448" cy="236449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AutoShape 8" id="8"/>
          <p:cNvSpPr/>
          <p:nvPr/>
        </p:nvSpPr>
        <p:spPr>
          <a:xfrm>
            <a:off x="6465051" y="2892897"/>
            <a:ext cx="687758" cy="685872"/>
          </a:xfrm>
          <a:prstGeom prst="ellipse">
            <a:avLst/>
          </a:prstGeom>
          <a:solidFill>
            <a:srgbClr val="FFFFFF">
              <a:lumMod val="50000"/>
              <a:lumOff val="50000"/>
            </a:srgbClr>
          </a:solidFill>
          <a:effectLst/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>
            <a:off x="6677173" y="3071362"/>
            <a:ext cx="279328" cy="2793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8343900" y="3399942"/>
            <a:ext cx="726206" cy="724216"/>
          </a:xfrm>
          <a:prstGeom prst="ellipse">
            <a:avLst/>
          </a:prstGeom>
          <a:solidFill>
            <a:srgbClr val="FFFFFF">
              <a:lumMod val="50000"/>
              <a:lumOff val="50000"/>
            </a:srgbClr>
          </a:solidFill>
          <a:effectLst/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11" id="11"/>
          <p:cNvSpPr/>
          <p:nvPr/>
        </p:nvSpPr>
        <p:spPr>
          <a:xfrm>
            <a:off x="8567338" y="3622386"/>
            <a:ext cx="279328" cy="27932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Freeform 12" id="12"/>
          <p:cNvSpPr/>
          <p:nvPr/>
        </p:nvSpPr>
        <p:spPr>
          <a:xfrm rot="816452">
            <a:off x="10423986" y="1108213"/>
            <a:ext cx="767498" cy="767498"/>
          </a:xfrm>
          <a:custGeom>
            <a:avLst/>
            <a:gdLst/>
            <a:ahLst/>
            <a:cxnLst/>
            <a:rect r="r" b="b" t="t" l="l"/>
            <a:pathLst>
              <a:path w="21600" h="21600" stroke="true" fill="norm" extrusionOk="false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AutoShape 13" id="13"/>
          <p:cNvSpPr/>
          <p:nvPr/>
        </p:nvSpPr>
        <p:spPr>
          <a:xfrm>
            <a:off x="1243340" y="4829242"/>
            <a:ext cx="604188" cy="602532"/>
          </a:xfrm>
          <a:prstGeom prst="ellipse">
            <a:avLst/>
          </a:prstGeom>
          <a:solidFill>
            <a:srgbClr val="FFFFFF">
              <a:lumMod val="50000"/>
              <a:lumOff val="50000"/>
            </a:srgbClr>
          </a:solidFill>
          <a:effectLst/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Freeform 14" id="14"/>
          <p:cNvSpPr/>
          <p:nvPr/>
        </p:nvSpPr>
        <p:spPr>
          <a:xfrm>
            <a:off x="1469114" y="5047022"/>
            <a:ext cx="169450" cy="169345"/>
          </a:xfrm>
          <a:custGeom>
            <a:avLst/>
            <a:gdLst/>
            <a:ahLst/>
            <a:cxnLst/>
            <a:rect r="r" b="b" t="t" l="l"/>
            <a:pathLst>
              <a:path w="607097" h="606722" stroke="true" fill="norm" extrusionOk="true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vert="horz" anchor="ctr" tIns="19045" lIns="19045" bIns="19045" rIns="19045">
            <a:normAutofit/>
          </a:bodyPr>
          <a:p>
            <a:pPr algn="l" marL="0"/>
          </a:p>
        </p:txBody>
      </p:sp>
      <p:sp>
        <p:nvSpPr>
          <p:cNvPr name="AutoShape 15" id="15"/>
          <p:cNvSpPr/>
          <p:nvPr/>
        </p:nvSpPr>
        <p:spPr>
          <a:xfrm>
            <a:off x="5577951" y="4615279"/>
            <a:ext cx="4225497" cy="1249680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6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ensures reliability, security, and performance. It reduces development costs by identifying bugs early. Good testing improves user satisfaction and prevents costly failures.</a:t>
            </a:r>
          </a:p>
        </p:txBody>
      </p:sp>
      <p:sp>
        <p:nvSpPr>
          <p:cNvPr name="TextBox 16" id="16"/>
          <p:cNvSpPr txBox="true"/>
          <p:nvPr/>
        </p:nvSpPr>
        <p:spPr>
          <a:xfrm>
            <a:off x="5611068" y="4360523"/>
            <a:ext cx="4225498" cy="340735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Importance of Testing</a:t>
            </a:r>
            <a:endParaRPr lang="en-US" sz="1100"/>
          </a:p>
        </p:txBody>
      </p:sp>
      <p:sp>
        <p:nvSpPr>
          <p:cNvPr name="TextBox 17" id="17"/>
          <p:cNvSpPr txBox="true"/>
          <p:nvPr/>
        </p:nvSpPr>
        <p:spPr>
          <a:xfrm>
            <a:off x="648056" y="2303677"/>
            <a:ext cx="4556127" cy="1637920"/>
          </a:xfrm>
          <a:prstGeom prst="rect">
            <a:avLst/>
          </a:prstGeom>
          <a:noFill/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6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Software testing is a process of evaluating a software item to detect differences between given input and expected output; Also assess the attributes of the software item. It identifies defects, errors, or missing requirements in contrast to the actual requirements.</a:t>
            </a:r>
            <a:endParaRPr lang="en-US" sz="1100"/>
          </a:p>
        </p:txBody>
      </p:sp>
      <p:sp>
        <p:nvSpPr>
          <p:cNvPr name="TextBox 18" id="18"/>
          <p:cNvSpPr txBox="true"/>
          <p:nvPr/>
        </p:nvSpPr>
        <p:spPr>
          <a:xfrm>
            <a:off x="654898" y="1961946"/>
            <a:ext cx="4556127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Defining Software Testing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>
            <a:off x="5726950" y="1443003"/>
            <a:ext cx="4225498" cy="1249680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6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Verify software meets requirements; Detect and prevent defects; Improve software quality; Increase user confidence. Testing aims to ensure robustness and reliability.</a:t>
            </a:r>
          </a:p>
        </p:txBody>
      </p:sp>
      <p:sp>
        <p:nvSpPr>
          <p:cNvPr name="TextBox 20" id="20"/>
          <p:cNvSpPr txBox="true"/>
          <p:nvPr/>
        </p:nvSpPr>
        <p:spPr>
          <a:xfrm>
            <a:off x="5726950" y="1123581"/>
            <a:ext cx="4225498" cy="340735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Testing Objectives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Why Software Testing is Necessary?</a:t>
            </a:r>
          </a:p>
        </p:txBody>
      </p:sp>
      <p:sp>
        <p:nvSpPr>
          <p:cNvPr name="AutoShape 3" id="3"/>
          <p:cNvSpPr/>
          <p:nvPr/>
        </p:nvSpPr>
        <p:spPr>
          <a:xfrm>
            <a:off x="1101889" y="2018940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346179" y="1804675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5" id="5"/>
          <p:cNvSpPr/>
          <p:nvPr/>
        </p:nvSpPr>
        <p:spPr>
          <a:xfrm>
            <a:off x="2727488" y="2047189"/>
            <a:ext cx="8791411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Bugs may lead to expensive fixes and damage reputation. Prominent software failures demonstrate costly implications (e.g., Therac-25 disasters). Testing proactively addresses potential issues.</a:t>
            </a:r>
          </a:p>
        </p:txBody>
      </p:sp>
      <p:sp>
        <p:nvSpPr>
          <p:cNvPr name="AutoShape 6" id="6"/>
          <p:cNvSpPr/>
          <p:nvPr/>
        </p:nvSpPr>
        <p:spPr>
          <a:xfrm>
            <a:off x="2727489" y="1702121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The Cost of Bugs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2825914" y="1645423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8" id="8"/>
          <p:cNvSpPr/>
          <p:nvPr/>
        </p:nvSpPr>
        <p:spPr>
          <a:xfrm>
            <a:off x="660400" y="3038016"/>
            <a:ext cx="10858500" cy="1653981"/>
          </a:xfrm>
          <a:prstGeom prst="rect">
            <a:avLst/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>
            <a:off x="10199294" y="3206521"/>
            <a:ext cx="1223067" cy="1086715"/>
          </a:xfrm>
          <a:custGeom>
            <a:avLst/>
            <a:gdLst/>
            <a:ahLst/>
            <a:cxnLst/>
            <a:rect r="r" b="b" t="t" l="l"/>
            <a:pathLst>
              <a:path w="4168553" h="3703829" stroke="true" fill="norm" extrusionOk="true">
                <a:moveTo>
                  <a:pt x="-136" y="3703633"/>
                </a:moveTo>
                <a:cubicBezTo>
                  <a:pt x="-136" y="3703633"/>
                  <a:pt x="2114011" y="3056007"/>
                  <a:pt x="2661361" y="1224263"/>
                </a:cubicBezTo>
                <a:lnTo>
                  <a:pt x="1982507" y="1224263"/>
                </a:lnTo>
                <a:lnTo>
                  <a:pt x="3143542" y="-196"/>
                </a:lnTo>
                <a:lnTo>
                  <a:pt x="4168418" y="1214177"/>
                </a:lnTo>
                <a:lnTo>
                  <a:pt x="3572190" y="1214177"/>
                </a:lnTo>
                <a:cubicBezTo>
                  <a:pt x="3572190" y="1214177"/>
                  <a:pt x="2996133" y="3187510"/>
                  <a:pt x="-136" y="3703633"/>
                </a:cubicBezTo>
                <a:close/>
              </a:path>
            </a:pathLst>
          </a:custGeom>
          <a:gradFill>
            <a:gsLst>
              <a:gs pos="0">
                <a:srgbClr val="428775">
                  <a:alpha val="50000"/>
                </a:srgbClr>
              </a:gs>
              <a:gs pos="61000">
                <a:srgbClr val="428775"/>
              </a:gs>
            </a:gsLst>
            <a:lin ang="16200000"/>
          </a:gra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1101889" y="5150472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1346179" y="4936207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727488" y="5178721"/>
            <a:ext cx="8791411" cy="623312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Bugs lead to negative user experiences. Testing ensures seamless and efficient user interaction. User satisfaction guarantees product success.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2727489" y="4833653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User Satisfaction</a:t>
            </a:r>
          </a:p>
        </p:txBody>
      </p:sp>
      <p:cxnSp>
        <p:nvCxnSpPr>
          <p:cNvPr name="Connector 14" id="14"/>
          <p:cNvCxnSpPr/>
          <p:nvPr/>
        </p:nvCxnSpPr>
        <p:spPr>
          <a:xfrm>
            <a:off x="2825914" y="4776955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15" id="15"/>
          <p:cNvSpPr/>
          <p:nvPr/>
        </p:nvSpPr>
        <p:spPr>
          <a:xfrm>
            <a:off x="1101889" y="3565788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1346179" y="3351523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17" id="17"/>
          <p:cNvSpPr/>
          <p:nvPr/>
        </p:nvSpPr>
        <p:spPr>
          <a:xfrm>
            <a:off x="2727488" y="3594037"/>
            <a:ext cx="7568345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Robust testing builds confidence in the product. Quality software is essential for reliability and long-term success. Effective testing drives quality.</a:t>
            </a:r>
          </a:p>
        </p:txBody>
      </p:sp>
      <p:sp>
        <p:nvSpPr>
          <p:cNvPr name="AutoShape 18" id="18"/>
          <p:cNvSpPr/>
          <p:nvPr/>
        </p:nvSpPr>
        <p:spPr>
          <a:xfrm>
            <a:off x="2727489" y="3248969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Ensuring Quality</a:t>
            </a:r>
          </a:p>
        </p:txBody>
      </p:sp>
      <p:cxnSp>
        <p:nvCxnSpPr>
          <p:cNvPr name="Connector 19" id="19"/>
          <p:cNvCxnSpPr/>
          <p:nvPr/>
        </p:nvCxnSpPr>
        <p:spPr>
          <a:xfrm>
            <a:off x="2825914" y="3192271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The Software Development Life Cycle (SDLC)</a:t>
            </a:r>
          </a:p>
        </p:txBody>
      </p:sp>
      <p:sp>
        <p:nvSpPr>
          <p:cNvPr name="Freeform 3" id="3"/>
          <p:cNvSpPr/>
          <p:nvPr/>
        </p:nvSpPr>
        <p:spPr>
          <a:xfrm>
            <a:off x="6197602" y="28023"/>
            <a:ext cx="5994398" cy="6801955"/>
          </a:xfrm>
          <a:custGeom>
            <a:avLst/>
            <a:gdLst/>
            <a:ahLst/>
            <a:cxnLst/>
            <a:rect r="r" b="b" t="t" l="l"/>
            <a:pathLst>
              <a:path w="5994398" h="6801955" stroke="true" fill="norm" extrusionOk="true">
                <a:moveTo>
                  <a:pt x="5994398" y="0"/>
                </a:moveTo>
                <a:lnTo>
                  <a:pt x="5994398" y="6801955"/>
                </a:lnTo>
                <a:lnTo>
                  <a:pt x="0" y="6801955"/>
                </a:lnTo>
                <a:cubicBezTo>
                  <a:pt x="0" y="3369471"/>
                  <a:pt x="2521711" y="525964"/>
                  <a:pt x="5813593" y="22975"/>
                </a:cubicBezTo>
                <a:close/>
              </a:path>
            </a:pathLst>
          </a:custGeom>
          <a:solidFill>
            <a:schemeClr val="accent2">
              <a:alpha val="50000"/>
              <a:lumMod val="20000"/>
              <a:lumOff val="80000"/>
            </a:schemeClr>
          </a:solidFill>
          <a:ln>
            <a:noFill/>
          </a:ln>
          <a:effectLst>
            <a:outerShdw algn="ctr" blurRad="317500" rotWithShape="false" sx="102000" sy="102000">
              <a:srgbClr val="F0F0F0">
                <a:alpha val="30000"/>
              </a:srgbClr>
            </a:outerShdw>
          </a:effectLst>
        </p:spPr>
        <p:txBody>
          <a:bodyPr vert="horz" anchor="t" wrap="square" tIns="45720" lIns="91440" bIns="45720" rIns="91440">
            <a:prstTxWarp prst="textNoShape">
              <a:avLst/>
            </a:prstTxWarp>
            <a:noAutofit/>
          </a:bodyPr>
          <a:p>
            <a:pPr algn="l" marL="0"/>
          </a:p>
        </p:txBody>
      </p:sp>
      <p:sp>
        <p:nvSpPr>
          <p:cNvPr name="AutoShape 4" id="4"/>
          <p:cNvSpPr/>
          <p:nvPr/>
        </p:nvSpPr>
        <p:spPr>
          <a:xfrm>
            <a:off x="3444761" y="1474271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Benefits of Early Testing</a:t>
            </a:r>
          </a:p>
        </p:txBody>
      </p:sp>
      <p:sp>
        <p:nvSpPr>
          <p:cNvPr name="AutoShape 5" id="5"/>
          <p:cNvSpPr/>
          <p:nvPr/>
        </p:nvSpPr>
        <p:spPr>
          <a:xfrm>
            <a:off x="3444760" y="1870154"/>
            <a:ext cx="4257601" cy="84561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Reduces costs, ensures quality, and prevents major issues. Identifying defects early saves resources. Proactive testing is cost-effective.</a:t>
            </a:r>
          </a:p>
        </p:txBody>
      </p:sp>
      <p:sp>
        <p:nvSpPr>
          <p:cNvPr name="AutoShape 6" id="6"/>
          <p:cNvSpPr/>
          <p:nvPr/>
        </p:nvSpPr>
        <p:spPr>
          <a:xfrm>
            <a:off x="7808240" y="1522817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8028045" y="1724895"/>
            <a:ext cx="368706" cy="404158"/>
          </a:xfrm>
          <a:custGeom>
            <a:avLst/>
            <a:gdLst/>
            <a:ahLst/>
            <a:cxnLst/>
            <a:rect r="r" b="b" t="t" l="l"/>
            <a:pathLst>
              <a:path w="495300" h="542925" stroke="true" fill="norm" extrusionOk="true">
                <a:moveTo>
                  <a:pt x="248770" y="621"/>
                </a:moveTo>
                <a:cubicBezTo>
                  <a:pt x="385549" y="621"/>
                  <a:pt x="496420" y="111492"/>
                  <a:pt x="496420" y="248271"/>
                </a:cubicBezTo>
                <a:cubicBezTo>
                  <a:pt x="496420" y="358856"/>
                  <a:pt x="423935" y="452582"/>
                  <a:pt x="323827" y="484396"/>
                </a:cubicBezTo>
                <a:lnTo>
                  <a:pt x="346973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567" y="524496"/>
                </a:lnTo>
                <a:lnTo>
                  <a:pt x="173713" y="484396"/>
                </a:lnTo>
                <a:cubicBezTo>
                  <a:pt x="73605" y="452582"/>
                  <a:pt x="1120" y="358856"/>
                  <a:pt x="1120" y="248271"/>
                </a:cubicBezTo>
                <a:cubicBezTo>
                  <a:pt x="1120" y="111492"/>
                  <a:pt x="111991" y="621"/>
                  <a:pt x="248770" y="621"/>
                </a:cubicBezTo>
                <a:close/>
                <a:moveTo>
                  <a:pt x="192763" y="489539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777" y="489539"/>
                </a:lnTo>
                <a:cubicBezTo>
                  <a:pt x="286775" y="493730"/>
                  <a:pt x="268010" y="495921"/>
                  <a:pt x="248770" y="495921"/>
                </a:cubicBezTo>
                <a:cubicBezTo>
                  <a:pt x="229530" y="495921"/>
                  <a:pt x="210765" y="493730"/>
                  <a:pt x="192763" y="489539"/>
                </a:cubicBezTo>
                <a:close/>
                <a:moveTo>
                  <a:pt x="248770" y="143496"/>
                </a:moveTo>
                <a:cubicBezTo>
                  <a:pt x="190858" y="143496"/>
                  <a:pt x="143995" y="190359"/>
                  <a:pt x="143995" y="248271"/>
                </a:cubicBezTo>
                <a:cubicBezTo>
                  <a:pt x="143995" y="306183"/>
                  <a:pt x="190858" y="353046"/>
                  <a:pt x="248770" y="353046"/>
                </a:cubicBezTo>
                <a:cubicBezTo>
                  <a:pt x="306682" y="353046"/>
                  <a:pt x="353545" y="306183"/>
                  <a:pt x="353545" y="248271"/>
                </a:cubicBezTo>
                <a:cubicBezTo>
                  <a:pt x="353545" y="190359"/>
                  <a:pt x="306682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59927" y="114921"/>
                  <a:pt x="353545" y="121303"/>
                  <a:pt x="353545" y="129209"/>
                </a:cubicBezTo>
                <a:cubicBezTo>
                  <a:pt x="353545" y="137114"/>
                  <a:pt x="359927" y="143496"/>
                  <a:pt x="367833" y="143496"/>
                </a:cubicBezTo>
                <a:cubicBezTo>
                  <a:pt x="375738" y="143496"/>
                  <a:pt x="382120" y="137114"/>
                  <a:pt x="382120" y="129209"/>
                </a:cubicBezTo>
                <a:cubicBezTo>
                  <a:pt x="382120" y="121303"/>
                  <a:pt x="375738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8" id="8"/>
          <p:cNvSpPr/>
          <p:nvPr/>
        </p:nvSpPr>
        <p:spPr>
          <a:xfrm>
            <a:off x="2348177" y="3100868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in Each SDLC Phase</a:t>
            </a:r>
          </a:p>
        </p:txBody>
      </p:sp>
      <p:sp>
        <p:nvSpPr>
          <p:cNvPr name="AutoShape 9" id="9"/>
          <p:cNvSpPr/>
          <p:nvPr/>
        </p:nvSpPr>
        <p:spPr>
          <a:xfrm>
            <a:off x="2348176" y="3503318"/>
            <a:ext cx="4257601" cy="84414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Unit, integration, system, and acceptance testing at different stages. Early testing reduces bug fixing costs. Testing identifies defects in each stage.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6711656" y="3152698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1" id="11"/>
          <p:cNvSpPr/>
          <p:nvPr/>
        </p:nvSpPr>
        <p:spPr>
          <a:xfrm>
            <a:off x="6966125" y="3354777"/>
            <a:ext cx="299376" cy="404158"/>
          </a:xfrm>
          <a:custGeom>
            <a:avLst/>
            <a:gdLst/>
            <a:ahLst/>
            <a:cxnLst/>
            <a:rect r="r" b="b" t="t" l="l"/>
            <a:pathLst>
              <a:path w="381000" h="514350" stroke="true" fill="norm" extrusionOk="true">
                <a:moveTo>
                  <a:pt x="86973" y="38721"/>
                </a:moveTo>
                <a:lnTo>
                  <a:pt x="86973" y="57771"/>
                </a:lnTo>
                <a:cubicBezTo>
                  <a:pt x="86973" y="78155"/>
                  <a:pt x="102975" y="94823"/>
                  <a:pt x="123168" y="95871"/>
                </a:cubicBezTo>
                <a:lnTo>
                  <a:pt x="125073" y="95871"/>
                </a:lnTo>
                <a:lnTo>
                  <a:pt x="258423" y="95871"/>
                </a:lnTo>
                <a:cubicBezTo>
                  <a:pt x="278807" y="95871"/>
                  <a:pt x="295475" y="79869"/>
                  <a:pt x="296523" y="59676"/>
                </a:cubicBezTo>
                <a:lnTo>
                  <a:pt x="296523" y="57771"/>
                </a:lnTo>
                <a:lnTo>
                  <a:pt x="296523" y="38721"/>
                </a:lnTo>
                <a:lnTo>
                  <a:pt x="353673" y="38721"/>
                </a:lnTo>
                <a:cubicBezTo>
                  <a:pt x="369485" y="38721"/>
                  <a:pt x="382248" y="51485"/>
                  <a:pt x="382248" y="67296"/>
                </a:cubicBezTo>
                <a:lnTo>
                  <a:pt x="382248" y="486396"/>
                </a:lnTo>
                <a:cubicBezTo>
                  <a:pt x="382248" y="502207"/>
                  <a:pt x="369485" y="514971"/>
                  <a:pt x="353673" y="514971"/>
                </a:cubicBezTo>
                <a:lnTo>
                  <a:pt x="29823" y="514971"/>
                </a:lnTo>
                <a:cubicBezTo>
                  <a:pt x="14011" y="514971"/>
                  <a:pt x="1248" y="502207"/>
                  <a:pt x="1248" y="486396"/>
                </a:cubicBezTo>
                <a:lnTo>
                  <a:pt x="1248" y="67296"/>
                </a:lnTo>
                <a:cubicBezTo>
                  <a:pt x="1248" y="51485"/>
                  <a:pt x="14011" y="38721"/>
                  <a:pt x="29823" y="38721"/>
                </a:cubicBez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48898" y="621"/>
                </a:moveTo>
                <a:cubicBezTo>
                  <a:pt x="264710" y="621"/>
                  <a:pt x="277473" y="13385"/>
                  <a:pt x="277473" y="29196"/>
                </a:cubicBezTo>
                <a:lnTo>
                  <a:pt x="277473" y="48246"/>
                </a:lnTo>
                <a:cubicBezTo>
                  <a:pt x="277473" y="64057"/>
                  <a:pt x="264710" y="76821"/>
                  <a:pt x="248898" y="76821"/>
                </a:cubicBezTo>
                <a:lnTo>
                  <a:pt x="134598" y="76821"/>
                </a:lnTo>
                <a:cubicBezTo>
                  <a:pt x="118786" y="76821"/>
                  <a:pt x="106023" y="64057"/>
                  <a:pt x="106023" y="48246"/>
                </a:cubicBezTo>
                <a:lnTo>
                  <a:pt x="106023" y="29196"/>
                </a:lnTo>
                <a:cubicBezTo>
                  <a:pt x="106023" y="13385"/>
                  <a:pt x="118786" y="621"/>
                  <a:pt x="134598" y="621"/>
                </a:cubicBezTo>
                <a:lnTo>
                  <a:pt x="248898" y="621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2" id="12"/>
          <p:cNvSpPr/>
          <p:nvPr/>
        </p:nvSpPr>
        <p:spPr>
          <a:xfrm>
            <a:off x="1615239" y="4952087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SDLC Phases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615238" y="5347971"/>
            <a:ext cx="4257601" cy="960120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Requirements, Design, Implementation, Testing, Deployment, and Maintenance. Testing is integrated throughout the cycle. Stages must be well-coordinated.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5978718" y="5000634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5" id="15"/>
          <p:cNvSpPr/>
          <p:nvPr/>
        </p:nvSpPr>
        <p:spPr>
          <a:xfrm>
            <a:off x="6183498" y="5190388"/>
            <a:ext cx="398756" cy="428804"/>
          </a:xfrm>
          <a:custGeom>
            <a:avLst/>
            <a:gdLst/>
            <a:ahLst/>
            <a:cxnLst/>
            <a:rect r="r" b="b" t="t" l="l"/>
            <a:pathLst>
              <a:path w="487162" h="523875" stroke="true" fill="norm" extrusionOk="true">
                <a:moveTo>
                  <a:pt x="8774" y="514114"/>
                </a:moveTo>
                <a:lnTo>
                  <a:pt x="8203" y="513447"/>
                </a:lnTo>
                <a:lnTo>
                  <a:pt x="8203" y="513447"/>
                </a:lnTo>
                <a:lnTo>
                  <a:pt x="7727" y="512780"/>
                </a:lnTo>
                <a:cubicBezTo>
                  <a:pt x="6964" y="511828"/>
                  <a:pt x="6393" y="510780"/>
                  <a:pt x="5726" y="509732"/>
                </a:cubicBezTo>
                <a:lnTo>
                  <a:pt x="5726" y="509732"/>
                </a:lnTo>
                <a:lnTo>
                  <a:pt x="5250" y="508970"/>
                </a:lnTo>
                <a:lnTo>
                  <a:pt x="4488" y="507446"/>
                </a:lnTo>
                <a:lnTo>
                  <a:pt x="3821" y="505827"/>
                </a:lnTo>
                <a:lnTo>
                  <a:pt x="3726" y="505637"/>
                </a:lnTo>
                <a:lnTo>
                  <a:pt x="3631" y="505351"/>
                </a:lnTo>
                <a:lnTo>
                  <a:pt x="3631" y="505160"/>
                </a:lnTo>
                <a:lnTo>
                  <a:pt x="2964" y="503160"/>
                </a:lnTo>
                <a:cubicBezTo>
                  <a:pt x="2869" y="502684"/>
                  <a:pt x="2678" y="502303"/>
                  <a:pt x="2583" y="501826"/>
                </a:cubicBezTo>
                <a:cubicBezTo>
                  <a:pt x="2393" y="501160"/>
                  <a:pt x="2202" y="500588"/>
                  <a:pt x="2107" y="499921"/>
                </a:cubicBezTo>
                <a:cubicBezTo>
                  <a:pt x="1726" y="498493"/>
                  <a:pt x="1535" y="497064"/>
                  <a:pt x="1250" y="495635"/>
                </a:cubicBezTo>
                <a:lnTo>
                  <a:pt x="964" y="493159"/>
                </a:lnTo>
                <a:cubicBezTo>
                  <a:pt x="773" y="490968"/>
                  <a:pt x="678" y="488777"/>
                  <a:pt x="773" y="486587"/>
                </a:cubicBezTo>
                <a:cubicBezTo>
                  <a:pt x="1059" y="480300"/>
                  <a:pt x="2583" y="474109"/>
                  <a:pt x="5345" y="468298"/>
                </a:cubicBezTo>
                <a:lnTo>
                  <a:pt x="154983" y="151592"/>
                </a:lnTo>
                <a:cubicBezTo>
                  <a:pt x="157364" y="146544"/>
                  <a:pt x="158603" y="140924"/>
                  <a:pt x="158603" y="135305"/>
                </a:cubicBezTo>
                <a:lnTo>
                  <a:pt x="158603" y="19671"/>
                </a:lnTo>
                <a:lnTo>
                  <a:pt x="120503" y="19671"/>
                </a:lnTo>
                <a:lnTo>
                  <a:pt x="120503" y="621"/>
                </a:lnTo>
                <a:lnTo>
                  <a:pt x="368153" y="621"/>
                </a:lnTo>
                <a:lnTo>
                  <a:pt x="368153" y="19671"/>
                </a:lnTo>
                <a:lnTo>
                  <a:pt x="330053" y="19671"/>
                </a:lnTo>
                <a:lnTo>
                  <a:pt x="330053" y="135305"/>
                </a:lnTo>
                <a:cubicBezTo>
                  <a:pt x="330053" y="140924"/>
                  <a:pt x="331291" y="146449"/>
                  <a:pt x="333672" y="151592"/>
                </a:cubicBezTo>
                <a:lnTo>
                  <a:pt x="483310" y="468298"/>
                </a:lnTo>
                <a:cubicBezTo>
                  <a:pt x="488834" y="480014"/>
                  <a:pt x="489406" y="493444"/>
                  <a:pt x="484834" y="505541"/>
                </a:cubicBezTo>
                <a:lnTo>
                  <a:pt x="484739" y="505732"/>
                </a:lnTo>
                <a:lnTo>
                  <a:pt x="484167" y="507160"/>
                </a:lnTo>
                <a:cubicBezTo>
                  <a:pt x="479690" y="517066"/>
                  <a:pt x="470165" y="523734"/>
                  <a:pt x="459307" y="524401"/>
                </a:cubicBezTo>
                <a:lnTo>
                  <a:pt x="457497" y="524496"/>
                </a:lnTo>
                <a:lnTo>
                  <a:pt x="31253" y="524496"/>
                </a:lnTo>
                <a:lnTo>
                  <a:pt x="29444" y="524401"/>
                </a:lnTo>
                <a:cubicBezTo>
                  <a:pt x="28586" y="524305"/>
                  <a:pt x="27824" y="524305"/>
                  <a:pt x="26967" y="524115"/>
                </a:cubicBezTo>
                <a:cubicBezTo>
                  <a:pt x="25634" y="523925"/>
                  <a:pt x="24395" y="523639"/>
                  <a:pt x="23157" y="523258"/>
                </a:cubicBezTo>
                <a:lnTo>
                  <a:pt x="23157" y="523258"/>
                </a:lnTo>
                <a:cubicBezTo>
                  <a:pt x="21252" y="522686"/>
                  <a:pt x="19347" y="521924"/>
                  <a:pt x="17633" y="520972"/>
                </a:cubicBezTo>
                <a:lnTo>
                  <a:pt x="16204" y="520210"/>
                </a:lnTo>
                <a:cubicBezTo>
                  <a:pt x="15918" y="520020"/>
                  <a:pt x="15632" y="519829"/>
                  <a:pt x="15251" y="519638"/>
                </a:cubicBezTo>
                <a:cubicBezTo>
                  <a:pt x="13442" y="518495"/>
                  <a:pt x="11727" y="517066"/>
                  <a:pt x="10298" y="515542"/>
                </a:cubicBezTo>
                <a:lnTo>
                  <a:pt x="8774" y="514114"/>
                </a:lnTo>
                <a:lnTo>
                  <a:pt x="8774" y="514114"/>
                </a:lnTo>
                <a:close/>
                <a:moveTo>
                  <a:pt x="255377" y="404767"/>
                </a:moveTo>
                <a:lnTo>
                  <a:pt x="252519" y="406576"/>
                </a:lnTo>
                <a:lnTo>
                  <a:pt x="246995" y="410291"/>
                </a:lnTo>
                <a:cubicBezTo>
                  <a:pt x="199751" y="441628"/>
                  <a:pt x="120217" y="442581"/>
                  <a:pt x="55161" y="416864"/>
                </a:cubicBezTo>
                <a:lnTo>
                  <a:pt x="51351" y="415339"/>
                </a:lnTo>
                <a:lnTo>
                  <a:pt x="22490" y="476395"/>
                </a:lnTo>
                <a:lnTo>
                  <a:pt x="21633" y="478300"/>
                </a:lnTo>
                <a:cubicBezTo>
                  <a:pt x="19156" y="484872"/>
                  <a:pt x="19061" y="492111"/>
                  <a:pt x="21538" y="498778"/>
                </a:cubicBezTo>
                <a:cubicBezTo>
                  <a:pt x="22776" y="502017"/>
                  <a:pt x="25443" y="504303"/>
                  <a:pt x="28681" y="505065"/>
                </a:cubicBezTo>
                <a:lnTo>
                  <a:pt x="29920" y="505255"/>
                </a:lnTo>
                <a:lnTo>
                  <a:pt x="31063" y="505351"/>
                </a:lnTo>
                <a:lnTo>
                  <a:pt x="457306" y="505351"/>
                </a:lnTo>
                <a:lnTo>
                  <a:pt x="458450" y="505255"/>
                </a:lnTo>
                <a:cubicBezTo>
                  <a:pt x="462260" y="504875"/>
                  <a:pt x="465498" y="502303"/>
                  <a:pt x="466831" y="498683"/>
                </a:cubicBezTo>
                <a:cubicBezTo>
                  <a:pt x="469118" y="492778"/>
                  <a:pt x="469308" y="486205"/>
                  <a:pt x="467403" y="480205"/>
                </a:cubicBezTo>
                <a:lnTo>
                  <a:pt x="466736" y="478205"/>
                </a:lnTo>
                <a:lnTo>
                  <a:pt x="465879" y="476300"/>
                </a:lnTo>
                <a:lnTo>
                  <a:pt x="424255" y="388098"/>
                </a:lnTo>
                <a:cubicBezTo>
                  <a:pt x="366152" y="373810"/>
                  <a:pt x="296715" y="379335"/>
                  <a:pt x="255377" y="404767"/>
                </a:cubicBezTo>
                <a:close/>
                <a:moveTo>
                  <a:pt x="306240" y="257796"/>
                </a:moveTo>
                <a:cubicBezTo>
                  <a:pt x="287857" y="257796"/>
                  <a:pt x="272903" y="272750"/>
                  <a:pt x="272903" y="291134"/>
                </a:cubicBezTo>
                <a:cubicBezTo>
                  <a:pt x="272903" y="309517"/>
                  <a:pt x="287857" y="324471"/>
                  <a:pt x="306240" y="324471"/>
                </a:cubicBezTo>
                <a:cubicBezTo>
                  <a:pt x="324623" y="324471"/>
                  <a:pt x="339578" y="309517"/>
                  <a:pt x="339578" y="291134"/>
                </a:cubicBezTo>
                <a:cubicBezTo>
                  <a:pt x="339578" y="272750"/>
                  <a:pt x="324623" y="257796"/>
                  <a:pt x="306240" y="25779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Types of Software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Black Box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743844" y="3156770"/>
            <a:ext cx="3377694" cy="117729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effectLst/>
                <a:latin typeface="微软雅黑"/>
                <a:ea typeface="微软雅黑"/>
              </a:rPr>
              <a:t>Testing the functionality without knowledge of internal code. It focuses on inputs and outputs. User perspective is the focus.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2078132" y="1374686"/>
            <a:ext cx="709118" cy="70911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false" i="false" sz="18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743844" y="2678877"/>
            <a:ext cx="3377694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Black Box Testing Defined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4443806" y="3156770"/>
            <a:ext cx="3377694" cy="140038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effectLst/>
                <a:latin typeface="微软雅黑"/>
                <a:ea typeface="微软雅黑"/>
              </a:rPr>
              <a:t>Equivalence partitioning, boundary value analysis, decision table testing. Each technique addresses specific scenarios. Test cases created based on requirements.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5778094" y="1374686"/>
            <a:ext cx="709118" cy="7091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false" i="false" sz="18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4443806" y="2678877"/>
            <a:ext cx="3377694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Black Box Techniques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070462" y="3156770"/>
            <a:ext cx="3377694" cy="81534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effectLst/>
                <a:latin typeface="微软雅黑"/>
                <a:ea typeface="微软雅黑"/>
              </a:rPr>
              <a:t>Simple, unbiased; but may miss some defects. Focus on user experience. Understanding requirements is essential.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9404750" y="1374686"/>
            <a:ext cx="709118" cy="70911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false" i="false" sz="18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>
            <a:off x="8070462" y="2678877"/>
            <a:ext cx="3377694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Advantages &amp; Disadvantages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White Box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660399" y="1598155"/>
            <a:ext cx="3377074" cy="427979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90000" lIns="91440" bIns="9000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White Box Testing Defined</a:t>
            </a:r>
          </a:p>
        </p:txBody>
      </p:sp>
      <p:sp>
        <p:nvSpPr>
          <p:cNvPr name="AutoShape 4" id="4"/>
          <p:cNvSpPr/>
          <p:nvPr/>
        </p:nvSpPr>
        <p:spPr>
          <a:xfrm>
            <a:off x="660400" y="2082531"/>
            <a:ext cx="3377074" cy="179546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>
                    <a:alpha val="60000"/>
                  </a:srgbClr>
                </a:solidFill>
                <a:effectLst/>
                <a:latin typeface="微软雅黑"/>
                <a:ea typeface="微软雅黑"/>
              </a:rPr>
              <a:t>Testing the internal code structure and logic, requires programming knowledge. Focus on code analysis. Test coverage is crucial.</a:t>
            </a:r>
          </a:p>
        </p:txBody>
      </p:sp>
      <p:cxnSp>
        <p:nvCxnSpPr>
          <p:cNvPr name="Connector 5" id="5"/>
          <p:cNvCxnSpPr/>
          <p:nvPr/>
        </p:nvCxnSpPr>
        <p:spPr>
          <a:xfrm flipH="true">
            <a:off x="4297853" y="1798357"/>
            <a:ext cx="1426023" cy="0"/>
          </a:xfrm>
          <a:prstGeom prst="line">
            <a:avLst/>
          </a:prstGeom>
          <a:ln w="19050">
            <a:gradFill>
              <a:gsLst>
                <a:gs pos="0">
                  <a:srgbClr val="F0F0F0">
                    <a:alpha val="0"/>
                  </a:srgbClr>
                </a:gs>
                <a:gs pos="100000">
                  <a:srgbClr val="778495"/>
                </a:gs>
              </a:gsLst>
              <a:lin ang="2700000"/>
            </a:gradFill>
            <a:tailEnd type="oval"/>
          </a:ln>
        </p:spPr>
      </p:cxnSp>
      <p:sp>
        <p:nvSpPr>
          <p:cNvPr name="AutoShape 6" id="6"/>
          <p:cNvSpPr/>
          <p:nvPr/>
        </p:nvSpPr>
        <p:spPr>
          <a:xfrm>
            <a:off x="8391722" y="3022025"/>
            <a:ext cx="3127177" cy="427979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90000" lIns="91440" bIns="9000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Advantages &amp; Disadvantages</a:t>
            </a:r>
          </a:p>
        </p:txBody>
      </p:sp>
      <p:sp>
        <p:nvSpPr>
          <p:cNvPr name="AutoShape 7" id="7"/>
          <p:cNvSpPr/>
          <p:nvPr/>
        </p:nvSpPr>
        <p:spPr>
          <a:xfrm>
            <a:off x="8391723" y="3506401"/>
            <a:ext cx="3127177" cy="179399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>
                    <a:alpha val="60000"/>
                  </a:srgbClr>
                </a:solidFill>
                <a:effectLst/>
                <a:latin typeface="微软雅黑"/>
                <a:ea typeface="微软雅黑"/>
              </a:rPr>
              <a:t>Thorough, detailed; but complex and time-consuming. Identifies deep-rooted issues. Programming knowledge is essential.</a:t>
            </a:r>
          </a:p>
        </p:txBody>
      </p:sp>
      <p:cxnSp>
        <p:nvCxnSpPr>
          <p:cNvPr name="Connector 8" id="8"/>
          <p:cNvCxnSpPr/>
          <p:nvPr/>
        </p:nvCxnSpPr>
        <p:spPr>
          <a:xfrm>
            <a:off x="6790677" y="3204020"/>
            <a:ext cx="1426023" cy="0"/>
          </a:xfrm>
          <a:prstGeom prst="line">
            <a:avLst/>
          </a:prstGeom>
          <a:ln w="19050">
            <a:gradFill>
              <a:gsLst>
                <a:gs pos="0">
                  <a:srgbClr val="F0F0F0">
                    <a:alpha val="0"/>
                  </a:srgbClr>
                </a:gs>
                <a:gs pos="100000">
                  <a:srgbClr val="778495"/>
                </a:gs>
              </a:gsLst>
              <a:lin ang="2700000"/>
            </a:gradFill>
            <a:tailEnd type="oval"/>
          </a:ln>
        </p:spPr>
      </p:cxnSp>
      <p:sp>
        <p:nvSpPr>
          <p:cNvPr name="Freeform 9" id="9"/>
          <p:cNvSpPr/>
          <p:nvPr/>
        </p:nvSpPr>
        <p:spPr>
          <a:xfrm>
            <a:off x="4297853" y="5008091"/>
            <a:ext cx="3917577" cy="1300634"/>
          </a:xfrm>
          <a:custGeom>
            <a:avLst/>
            <a:gdLst/>
            <a:ahLst/>
            <a:cxnLst/>
            <a:rect r="r" b="b" t="t" l="l"/>
            <a:pathLst>
              <a:path w="3917577" h="1300634" stroke="true" fill="norm" extrusionOk="true">
                <a:moveTo>
                  <a:pt x="828926" y="0"/>
                </a:moveTo>
                <a:lnTo>
                  <a:pt x="3105726" y="0"/>
                </a:lnTo>
                <a:lnTo>
                  <a:pt x="3178250" y="138207"/>
                </a:lnTo>
                <a:cubicBezTo>
                  <a:pt x="3376266" y="503376"/>
                  <a:pt x="3619401" y="892116"/>
                  <a:pt x="3917577" y="1300634"/>
                </a:cubicBezTo>
                <a:lnTo>
                  <a:pt x="34675" y="1300634"/>
                </a:lnTo>
                <a:lnTo>
                  <a:pt x="0" y="1300634"/>
                </a:lnTo>
                <a:lnTo>
                  <a:pt x="0" y="1299061"/>
                </a:lnTo>
                <a:lnTo>
                  <a:pt x="3876" y="1294271"/>
                </a:lnTo>
                <a:cubicBezTo>
                  <a:pt x="47982" y="1239414"/>
                  <a:pt x="368888" y="833652"/>
                  <a:pt x="709309" y="224137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</a:p>
        </p:txBody>
      </p:sp>
      <p:grpSp>
        <p:nvGrpSpPr>
          <p:cNvPr name="Group 10" id="10"/>
          <p:cNvGrpSpPr/>
          <p:nvPr/>
        </p:nvGrpSpPr>
        <p:grpSpPr>
          <a:xfrm>
            <a:off x="5511704" y="1102841"/>
            <a:ext cx="1480320" cy="1301750"/>
            <a:chOff x="5586768" y="1651000"/>
            <a:chExt cx="1480320" cy="1301750"/>
          </a:xfrm>
        </p:grpSpPr>
        <p:sp>
          <p:nvSpPr>
            <p:cNvPr name="Freeform 11" id="11"/>
            <p:cNvSpPr/>
            <p:nvPr/>
          </p:nvSpPr>
          <p:spPr>
            <a:xfrm>
              <a:off x="5586768" y="1651000"/>
              <a:ext cx="1480320" cy="1301750"/>
            </a:xfrm>
            <a:custGeom>
              <a:avLst/>
              <a:gdLst/>
              <a:ahLst/>
              <a:cxnLst/>
              <a:rect r="r" b="b" t="t" l="l"/>
              <a:pathLst>
                <a:path w="1480320" h="1301750" stroke="true" fill="norm" extrusionOk="true">
                  <a:moveTo>
                    <a:pt x="742815" y="0"/>
                  </a:moveTo>
                  <a:lnTo>
                    <a:pt x="744874" y="0"/>
                  </a:lnTo>
                  <a:lnTo>
                    <a:pt x="1480320" y="786943"/>
                  </a:lnTo>
                  <a:lnTo>
                    <a:pt x="1141531" y="786943"/>
                  </a:lnTo>
                  <a:cubicBezTo>
                    <a:pt x="1141531" y="786943"/>
                    <a:pt x="1107729" y="963157"/>
                    <a:pt x="1119490" y="1285240"/>
                  </a:cubicBezTo>
                  <a:lnTo>
                    <a:pt x="1120522" y="1301750"/>
                  </a:lnTo>
                  <a:lnTo>
                    <a:pt x="359642" y="1301750"/>
                  </a:lnTo>
                  <a:lnTo>
                    <a:pt x="361413" y="1227292"/>
                  </a:lnTo>
                  <a:cubicBezTo>
                    <a:pt x="361217" y="1090654"/>
                    <a:pt x="353988" y="953480"/>
                    <a:pt x="338790" y="816305"/>
                  </a:cubicBezTo>
                  <a:lnTo>
                    <a:pt x="0" y="816305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vert="horz" anchor="ctr" wrap="square" tIns="45720" lIns="91440" bIns="45720" rIns="91440">
              <a:noAutofit/>
            </a:bodyPr>
            <a:p>
              <a:pPr algn="l" marL="0"/>
            </a:p>
          </p:txBody>
        </p:sp>
        <p:sp>
          <p:nvSpPr>
            <p:cNvPr name="AutoShape 12" id="12"/>
            <p:cNvSpPr/>
            <p:nvPr/>
          </p:nvSpPr>
          <p:spPr>
            <a:xfrm>
              <a:off x="6053847" y="2196708"/>
              <a:ext cx="556986" cy="551090"/>
            </a:xfrm>
            <a:prstGeom prst="rect">
              <a:avLst/>
            </a:prstGeom>
            <a:noFill/>
            <a:ln>
              <a:noFill/>
            </a:ln>
          </p:spPr>
          <p:txBody>
            <a:bodyPr vert="horz" anchor="b" wrap="square" tIns="90000" lIns="91440" bIns="90000" rIns="91440">
              <a:spAutoFit/>
            </a:bodyPr>
            <a:p>
              <a:pPr algn="ctr" marL="0"/>
              <a:r>
                <a:rPr lang="en-US" b="true" i="false" sz="2400" baseline="0" u="none">
                  <a:solidFill>
                    <a:schemeClr val="lt1"/>
                  </a:solidFill>
                  <a:latin typeface="Arial"/>
                  <a:ea typeface="Arial"/>
                </a:rPr>
                <a:t>01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>
            <a:off x="5658226" y="2404591"/>
            <a:ext cx="1208676" cy="1301750"/>
            <a:chOff x="5733290" y="2952750"/>
            <a:chExt cx="1208676" cy="1301750"/>
          </a:xfrm>
        </p:grpSpPr>
        <p:sp>
          <p:nvSpPr>
            <p:cNvPr name="Freeform 14" id="14"/>
            <p:cNvSpPr/>
            <p:nvPr/>
          </p:nvSpPr>
          <p:spPr>
            <a:xfrm>
              <a:off x="5733290" y="2952750"/>
              <a:ext cx="1208676" cy="1301750"/>
            </a:xfrm>
            <a:custGeom>
              <a:avLst/>
              <a:gdLst/>
              <a:ahLst/>
              <a:cxnLst/>
              <a:rect r="r" b="b" t="t" l="l"/>
              <a:pathLst>
                <a:path w="1208676" h="1301750" stroke="true" fill="norm" extrusionOk="true">
                  <a:moveTo>
                    <a:pt x="213120" y="0"/>
                  </a:moveTo>
                  <a:lnTo>
                    <a:pt x="974000" y="0"/>
                  </a:lnTo>
                  <a:lnTo>
                    <a:pt x="986126" y="194001"/>
                  </a:lnTo>
                  <a:cubicBezTo>
                    <a:pt x="1006021" y="421530"/>
                    <a:pt x="1048033" y="699388"/>
                    <a:pt x="1129304" y="1021019"/>
                  </a:cubicBezTo>
                  <a:lnTo>
                    <a:pt x="1208676" y="1301750"/>
                  </a:lnTo>
                  <a:lnTo>
                    <a:pt x="0" y="1301750"/>
                  </a:lnTo>
                  <a:lnTo>
                    <a:pt x="52059" y="1126354"/>
                  </a:lnTo>
                  <a:cubicBezTo>
                    <a:pt x="135984" y="804851"/>
                    <a:pt x="193519" y="469953"/>
                    <a:pt x="210027" y="13003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vert="horz" anchor="ctr" wrap="square" tIns="45720" lIns="91440" bIns="45720" rIns="91440">
              <a:noAutofit/>
            </a:bodyPr>
            <a:p>
              <a:pPr algn="l" marL="0"/>
            </a:p>
          </p:txBody>
        </p:sp>
        <p:sp>
          <p:nvSpPr>
            <p:cNvPr name="AutoShape 15" id="15"/>
            <p:cNvSpPr/>
            <p:nvPr/>
          </p:nvSpPr>
          <p:spPr>
            <a:xfrm>
              <a:off x="6053847" y="3439476"/>
              <a:ext cx="556986" cy="551090"/>
            </a:xfrm>
            <a:prstGeom prst="rect">
              <a:avLst/>
            </a:prstGeom>
            <a:noFill/>
            <a:ln>
              <a:noFill/>
            </a:ln>
          </p:spPr>
          <p:txBody>
            <a:bodyPr vert="horz" anchor="b" wrap="square" tIns="90000" lIns="91440" bIns="90000" rIns="91440">
              <a:spAutoFit/>
            </a:bodyPr>
            <a:p>
              <a:pPr algn="ctr" marL="0"/>
              <a:r>
                <a:rPr lang="en-US" b="true" i="false" sz="2400" baseline="0" u="none">
                  <a:solidFill>
                    <a:schemeClr val="lt1"/>
                  </a:solidFill>
                  <a:latin typeface="Arial"/>
                  <a:ea typeface="Arial"/>
                </a:rPr>
                <a:t>02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>
            <a:off x="5126779" y="3706341"/>
            <a:ext cx="2276800" cy="1301750"/>
            <a:chOff x="5201843" y="4254500"/>
            <a:chExt cx="2276800" cy="1301750"/>
          </a:xfrm>
        </p:grpSpPr>
        <p:sp>
          <p:nvSpPr>
            <p:cNvPr name="Freeform 17" id="17"/>
            <p:cNvSpPr/>
            <p:nvPr/>
          </p:nvSpPr>
          <p:spPr>
            <a:xfrm>
              <a:off x="5201843" y="4254500"/>
              <a:ext cx="2276800" cy="1301750"/>
            </a:xfrm>
            <a:custGeom>
              <a:avLst/>
              <a:gdLst/>
              <a:ahLst/>
              <a:cxnLst/>
              <a:rect r="r" b="b" t="t" l="l"/>
              <a:pathLst>
                <a:path w="2276800" h="1301750" stroke="true" fill="norm" extrusionOk="true">
                  <a:moveTo>
                    <a:pt x="531447" y="0"/>
                  </a:moveTo>
                  <a:lnTo>
                    <a:pt x="1740123" y="0"/>
                  </a:lnTo>
                  <a:lnTo>
                    <a:pt x="1755743" y="55248"/>
                  </a:lnTo>
                  <a:cubicBezTo>
                    <a:pt x="1865092" y="405333"/>
                    <a:pt x="2019413" y="797007"/>
                    <a:pt x="2235850" y="1223714"/>
                  </a:cubicBezTo>
                  <a:lnTo>
                    <a:pt x="2276800" y="1301750"/>
                  </a:lnTo>
                  <a:lnTo>
                    <a:pt x="0" y="1301750"/>
                  </a:lnTo>
                  <a:lnTo>
                    <a:pt x="37949" y="1230641"/>
                  </a:lnTo>
                  <a:cubicBezTo>
                    <a:pt x="195027" y="921999"/>
                    <a:pt x="347831" y="574776"/>
                    <a:pt x="471065" y="203441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vert="horz" anchor="ctr" wrap="square" tIns="45720" lIns="91440" bIns="45720" rIns="91440">
              <a:noAutofit/>
            </a:bodyPr>
            <a:p>
              <a:pPr algn="l" marL="0"/>
            </a:p>
          </p:txBody>
        </p:sp>
        <p:sp>
          <p:nvSpPr>
            <p:cNvPr name="AutoShape 18" id="18"/>
            <p:cNvSpPr/>
            <p:nvPr/>
          </p:nvSpPr>
          <p:spPr>
            <a:xfrm>
              <a:off x="6053847" y="4682243"/>
              <a:ext cx="556986" cy="551090"/>
            </a:xfrm>
            <a:prstGeom prst="rect">
              <a:avLst/>
            </a:prstGeom>
            <a:noFill/>
            <a:ln>
              <a:noFill/>
            </a:ln>
          </p:spPr>
          <p:txBody>
            <a:bodyPr vert="horz" anchor="b" wrap="square" tIns="90000" lIns="91440" bIns="90000" rIns="91440">
              <a:spAutoFit/>
            </a:bodyPr>
            <a:p>
              <a:pPr algn="ctr" marL="0"/>
              <a:r>
                <a:rPr lang="en-US" b="true" i="false" sz="2400" baseline="0" u="none">
                  <a:solidFill>
                    <a:schemeClr val="lt1"/>
                  </a:solidFill>
                  <a:latin typeface="Arial"/>
                  <a:ea typeface="Arial"/>
                </a:rPr>
                <a:t>03</a:t>
              </a:r>
            </a:p>
          </p:txBody>
        </p:sp>
      </p:grpSp>
      <p:sp>
        <p:nvSpPr>
          <p:cNvPr name="AutoShape 19" id="19"/>
          <p:cNvSpPr/>
          <p:nvPr/>
        </p:nvSpPr>
        <p:spPr>
          <a:xfrm>
            <a:off x="660399" y="4096606"/>
            <a:ext cx="3377074" cy="427979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90000" lIns="91440" bIns="9000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White Box Techniques</a:t>
            </a:r>
          </a:p>
        </p:txBody>
      </p:sp>
      <p:sp>
        <p:nvSpPr>
          <p:cNvPr name="AutoShape 20" id="20"/>
          <p:cNvSpPr/>
          <p:nvPr/>
        </p:nvSpPr>
        <p:spPr>
          <a:xfrm>
            <a:off x="660400" y="4580982"/>
            <a:ext cx="3377074" cy="179546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>
                    <a:alpha val="60000"/>
                  </a:srgbClr>
                </a:solidFill>
                <a:effectLst/>
                <a:latin typeface="微软雅黑"/>
                <a:ea typeface="微软雅黑"/>
              </a:rPr>
              <a:t>Statement coverage, branch coverage, path coverage. Each technique assesses different code aspects. Thorough testing is labor-intensive.</a:t>
            </a:r>
          </a:p>
        </p:txBody>
      </p:sp>
      <p:cxnSp>
        <p:nvCxnSpPr>
          <p:cNvPr name="Connector 21" id="21"/>
          <p:cNvCxnSpPr/>
          <p:nvPr/>
        </p:nvCxnSpPr>
        <p:spPr>
          <a:xfrm flipH="true">
            <a:off x="4297853" y="4296808"/>
            <a:ext cx="1121223" cy="0"/>
          </a:xfrm>
          <a:prstGeom prst="line">
            <a:avLst/>
          </a:prstGeom>
          <a:ln w="19050">
            <a:gradFill>
              <a:gsLst>
                <a:gs pos="0">
                  <a:srgbClr val="F0F0F0">
                    <a:alpha val="0"/>
                  </a:srgbClr>
                </a:gs>
                <a:gs pos="100000">
                  <a:srgbClr val="778495"/>
                </a:gs>
              </a:gsLst>
              <a:lin ang="2700000"/>
            </a:gradFill>
            <a:tailEnd type="oval"/>
          </a:ln>
        </p:spPr>
      </p:cxn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Gray Box Testing</a:t>
            </a:r>
          </a:p>
        </p:txBody>
      </p:sp>
      <p:sp>
        <p:nvSpPr>
          <p:cNvPr name="Freeform 3" id="3"/>
          <p:cNvSpPr/>
          <p:nvPr/>
        </p:nvSpPr>
        <p:spPr>
          <a:xfrm flipH="true">
            <a:off x="8588212" y="2598510"/>
            <a:ext cx="2881173" cy="2962374"/>
          </a:xfrm>
          <a:custGeom>
            <a:avLst/>
            <a:gdLst/>
            <a:ahLst/>
            <a:cxnLst/>
            <a:rect r="r" b="b" t="t" l="l"/>
            <a:pathLst>
              <a:path w="2295551" h="2360248" stroke="true" fill="norm" extrusionOk="true">
                <a:moveTo>
                  <a:pt x="2015144" y="1963272"/>
                </a:moveTo>
                <a:cubicBezTo>
                  <a:pt x="2020954" y="2109005"/>
                  <a:pt x="2141541" y="2227686"/>
                  <a:pt x="2196976" y="2360179"/>
                </a:cubicBezTo>
                <a:lnTo>
                  <a:pt x="33182" y="2360179"/>
                </a:lnTo>
                <a:cubicBezTo>
                  <a:pt x="606" y="2137865"/>
                  <a:pt x="-43018" y="1917838"/>
                  <a:pt x="91665" y="1715051"/>
                </a:cubicBezTo>
                <a:cubicBezTo>
                  <a:pt x="171104" y="1595417"/>
                  <a:pt x="296929" y="1515026"/>
                  <a:pt x="423707" y="1447684"/>
                </a:cubicBezTo>
                <a:cubicBezTo>
                  <a:pt x="550485" y="1380342"/>
                  <a:pt x="683644" y="1320906"/>
                  <a:pt x="793753" y="1228609"/>
                </a:cubicBezTo>
                <a:cubicBezTo>
                  <a:pt x="903862" y="1136311"/>
                  <a:pt x="990063" y="1002485"/>
                  <a:pt x="984253" y="858943"/>
                </a:cubicBezTo>
                <a:cubicBezTo>
                  <a:pt x="976728" y="670444"/>
                  <a:pt x="815280" y="504709"/>
                  <a:pt x="840235" y="317638"/>
                </a:cubicBezTo>
                <a:cubicBezTo>
                  <a:pt x="853380" y="218863"/>
                  <a:pt x="919769" y="132091"/>
                  <a:pt x="1004255" y="79513"/>
                </a:cubicBezTo>
                <a:cubicBezTo>
                  <a:pt x="1088742" y="26935"/>
                  <a:pt x="1189612" y="4837"/>
                  <a:pt x="1289243" y="646"/>
                </a:cubicBezTo>
                <a:cubicBezTo>
                  <a:pt x="1660718" y="-14785"/>
                  <a:pt x="2022668" y="221054"/>
                  <a:pt x="2186403" y="554810"/>
                </a:cubicBezTo>
                <a:cubicBezTo>
                  <a:pt x="2350138" y="888566"/>
                  <a:pt x="2323087" y="1301189"/>
                  <a:pt x="2144589" y="1627421"/>
                </a:cubicBezTo>
                <a:cubicBezTo>
                  <a:pt x="2086200" y="1734005"/>
                  <a:pt x="2010286" y="1841542"/>
                  <a:pt x="2015144" y="1963272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 flipH="true">
            <a:off x="10820015" y="3203731"/>
            <a:ext cx="698885" cy="698885"/>
          </a:xfrm>
          <a:custGeom>
            <a:avLst/>
            <a:gdLst/>
            <a:ahLst/>
            <a:cxnLst/>
            <a:rect r="r" b="b" t="t" l="l"/>
            <a:pathLst>
              <a:path w="556831" h="556831" stroke="true" fill="norm" extrusionOk="true">
                <a:moveTo>
                  <a:pt x="556832" y="278416"/>
                </a:moveTo>
                <a:cubicBezTo>
                  <a:pt x="556832" y="432180"/>
                  <a:pt x="432181" y="556832"/>
                  <a:pt x="278416" y="556832"/>
                </a:cubicBezTo>
                <a:cubicBezTo>
                  <a:pt x="124651" y="556832"/>
                  <a:pt x="0" y="432181"/>
                  <a:pt x="0" y="278416"/>
                </a:cubicBezTo>
                <a:cubicBezTo>
                  <a:pt x="0" y="124651"/>
                  <a:pt x="124651" y="0"/>
                  <a:pt x="278416" y="0"/>
                </a:cubicBezTo>
                <a:cubicBezTo>
                  <a:pt x="432181" y="0"/>
                  <a:pt x="556832" y="124651"/>
                  <a:pt x="556832" y="278416"/>
                </a:cubicBezTo>
                <a:close/>
              </a:path>
            </a:pathLst>
          </a:custGeom>
          <a:solidFill>
            <a:schemeClr val="accent4">
              <a:alpha val="1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 flipH="true">
            <a:off x="11190931" y="2715801"/>
            <a:ext cx="313432" cy="313432"/>
          </a:xfrm>
          <a:custGeom>
            <a:avLst/>
            <a:gdLst/>
            <a:ahLst/>
            <a:cxnLst/>
            <a:rect r="r" b="b" t="t" l="l"/>
            <a:pathLst>
              <a:path w="249724" h="249725" stroke="true" fill="norm" extrusionOk="true">
                <a:moveTo>
                  <a:pt x="248882" y="125413"/>
                </a:moveTo>
                <a:cubicBezTo>
                  <a:pt x="182207" y="137796"/>
                  <a:pt x="142011" y="180658"/>
                  <a:pt x="125057" y="249238"/>
                </a:cubicBezTo>
                <a:cubicBezTo>
                  <a:pt x="124923" y="249581"/>
                  <a:pt x="124533" y="249743"/>
                  <a:pt x="124190" y="249610"/>
                </a:cubicBezTo>
                <a:cubicBezTo>
                  <a:pt x="124019" y="249543"/>
                  <a:pt x="123885" y="249410"/>
                  <a:pt x="123819" y="249238"/>
                </a:cubicBezTo>
                <a:cubicBezTo>
                  <a:pt x="107245" y="180182"/>
                  <a:pt x="67430" y="137320"/>
                  <a:pt x="-6" y="125413"/>
                </a:cubicBezTo>
                <a:cubicBezTo>
                  <a:pt x="-349" y="125277"/>
                  <a:pt x="-511" y="124888"/>
                  <a:pt x="-378" y="124546"/>
                </a:cubicBezTo>
                <a:cubicBezTo>
                  <a:pt x="-311" y="124377"/>
                  <a:pt x="-178" y="124243"/>
                  <a:pt x="-6" y="124175"/>
                </a:cubicBezTo>
                <a:cubicBezTo>
                  <a:pt x="66669" y="111793"/>
                  <a:pt x="106864" y="68835"/>
                  <a:pt x="123819" y="350"/>
                </a:cubicBezTo>
                <a:cubicBezTo>
                  <a:pt x="123952" y="8"/>
                  <a:pt x="124342" y="-159"/>
                  <a:pt x="124685" y="-21"/>
                </a:cubicBezTo>
                <a:cubicBezTo>
                  <a:pt x="124857" y="46"/>
                  <a:pt x="124990" y="180"/>
                  <a:pt x="125057" y="350"/>
                </a:cubicBezTo>
                <a:cubicBezTo>
                  <a:pt x="141630" y="69311"/>
                  <a:pt x="181445" y="112269"/>
                  <a:pt x="248882" y="124175"/>
                </a:cubicBezTo>
                <a:cubicBezTo>
                  <a:pt x="249225" y="124311"/>
                  <a:pt x="249387" y="124700"/>
                  <a:pt x="249253" y="125042"/>
                </a:cubicBezTo>
                <a:cubicBezTo>
                  <a:pt x="249187" y="125211"/>
                  <a:pt x="249053" y="125346"/>
                  <a:pt x="248882" y="125413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6" id="6"/>
          <p:cNvSpPr/>
          <p:nvPr/>
        </p:nvSpPr>
        <p:spPr>
          <a:xfrm flipH="true">
            <a:off x="11190931" y="2715801"/>
            <a:ext cx="313432" cy="313432"/>
          </a:xfrm>
          <a:custGeom>
            <a:avLst/>
            <a:gdLst/>
            <a:ahLst/>
            <a:cxnLst/>
            <a:rect r="r" b="b" t="t" l="l"/>
            <a:pathLst>
              <a:path w="249724" h="249725" stroke="true" fill="norm" extrusionOk="true">
                <a:moveTo>
                  <a:pt x="248882" y="125413"/>
                </a:moveTo>
                <a:cubicBezTo>
                  <a:pt x="182207" y="137796"/>
                  <a:pt x="142011" y="180658"/>
                  <a:pt x="125057" y="249238"/>
                </a:cubicBezTo>
                <a:cubicBezTo>
                  <a:pt x="124923" y="249581"/>
                  <a:pt x="124533" y="249743"/>
                  <a:pt x="124190" y="249610"/>
                </a:cubicBezTo>
                <a:cubicBezTo>
                  <a:pt x="124019" y="249543"/>
                  <a:pt x="123885" y="249410"/>
                  <a:pt x="123819" y="249238"/>
                </a:cubicBezTo>
                <a:cubicBezTo>
                  <a:pt x="107245" y="180182"/>
                  <a:pt x="67430" y="137320"/>
                  <a:pt x="-6" y="125413"/>
                </a:cubicBezTo>
                <a:cubicBezTo>
                  <a:pt x="-349" y="125277"/>
                  <a:pt x="-511" y="124888"/>
                  <a:pt x="-378" y="124546"/>
                </a:cubicBezTo>
                <a:cubicBezTo>
                  <a:pt x="-311" y="124377"/>
                  <a:pt x="-178" y="124243"/>
                  <a:pt x="-6" y="124175"/>
                </a:cubicBezTo>
                <a:cubicBezTo>
                  <a:pt x="66669" y="111793"/>
                  <a:pt x="106864" y="68835"/>
                  <a:pt x="123819" y="350"/>
                </a:cubicBezTo>
                <a:cubicBezTo>
                  <a:pt x="123952" y="8"/>
                  <a:pt x="124342" y="-159"/>
                  <a:pt x="124685" y="-21"/>
                </a:cubicBezTo>
                <a:cubicBezTo>
                  <a:pt x="124857" y="46"/>
                  <a:pt x="124990" y="180"/>
                  <a:pt x="125057" y="350"/>
                </a:cubicBezTo>
                <a:cubicBezTo>
                  <a:pt x="141630" y="69311"/>
                  <a:pt x="181445" y="112269"/>
                  <a:pt x="248882" y="124175"/>
                </a:cubicBezTo>
                <a:cubicBezTo>
                  <a:pt x="249225" y="124311"/>
                  <a:pt x="249387" y="124700"/>
                  <a:pt x="249253" y="125042"/>
                </a:cubicBezTo>
                <a:cubicBezTo>
                  <a:pt x="249187" y="125211"/>
                  <a:pt x="249053" y="125346"/>
                  <a:pt x="248882" y="125413"/>
                </a:cubicBez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7" id="7"/>
          <p:cNvSpPr/>
          <p:nvPr/>
        </p:nvSpPr>
        <p:spPr>
          <a:xfrm flipH="true">
            <a:off x="10796717" y="2635273"/>
            <a:ext cx="191012" cy="194506"/>
          </a:xfrm>
          <a:custGeom>
            <a:avLst/>
            <a:gdLst/>
            <a:ahLst/>
            <a:cxnLst/>
            <a:rect r="r" b="b" t="t" l="l"/>
            <a:pathLst>
              <a:path w="152187" h="154971" stroke="true" fill="norm" extrusionOk="true">
                <a:moveTo>
                  <a:pt x="151107" y="78321"/>
                </a:moveTo>
                <a:cubicBezTo>
                  <a:pt x="111103" y="86608"/>
                  <a:pt x="87004" y="112707"/>
                  <a:pt x="76527" y="154045"/>
                </a:cubicBezTo>
                <a:cubicBezTo>
                  <a:pt x="76527" y="154518"/>
                  <a:pt x="76146" y="154902"/>
                  <a:pt x="75670" y="154902"/>
                </a:cubicBezTo>
                <a:cubicBezTo>
                  <a:pt x="75193" y="154902"/>
                  <a:pt x="74812" y="154518"/>
                  <a:pt x="74812" y="154045"/>
                </a:cubicBezTo>
                <a:cubicBezTo>
                  <a:pt x="64335" y="112707"/>
                  <a:pt x="40141" y="86608"/>
                  <a:pt x="231" y="78321"/>
                </a:cubicBezTo>
                <a:cubicBezTo>
                  <a:pt x="-264" y="78157"/>
                  <a:pt x="-540" y="77618"/>
                  <a:pt x="-378" y="77119"/>
                </a:cubicBezTo>
                <a:cubicBezTo>
                  <a:pt x="-283" y="76832"/>
                  <a:pt x="-54" y="76606"/>
                  <a:pt x="231" y="76512"/>
                </a:cubicBezTo>
                <a:cubicBezTo>
                  <a:pt x="40141" y="68225"/>
                  <a:pt x="64335" y="42126"/>
                  <a:pt x="74812" y="788"/>
                </a:cubicBezTo>
                <a:cubicBezTo>
                  <a:pt x="74812" y="314"/>
                  <a:pt x="75193" y="-70"/>
                  <a:pt x="75670" y="-70"/>
                </a:cubicBezTo>
                <a:cubicBezTo>
                  <a:pt x="76146" y="-70"/>
                  <a:pt x="76527" y="314"/>
                  <a:pt x="76527" y="788"/>
                </a:cubicBezTo>
                <a:cubicBezTo>
                  <a:pt x="87004" y="42126"/>
                  <a:pt x="111103" y="68225"/>
                  <a:pt x="151107" y="76512"/>
                </a:cubicBezTo>
                <a:cubicBezTo>
                  <a:pt x="151603" y="76675"/>
                  <a:pt x="151879" y="77214"/>
                  <a:pt x="151717" y="77714"/>
                </a:cubicBezTo>
                <a:cubicBezTo>
                  <a:pt x="151622" y="78001"/>
                  <a:pt x="151393" y="78227"/>
                  <a:pt x="151107" y="7832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8" id="8"/>
          <p:cNvSpPr/>
          <p:nvPr/>
        </p:nvSpPr>
        <p:spPr>
          <a:xfrm flipH="true">
            <a:off x="10796717" y="2635273"/>
            <a:ext cx="191012" cy="194506"/>
          </a:xfrm>
          <a:custGeom>
            <a:avLst/>
            <a:gdLst/>
            <a:ahLst/>
            <a:cxnLst/>
            <a:rect r="r" b="b" t="t" l="l"/>
            <a:pathLst>
              <a:path w="152187" h="154971" stroke="true" fill="norm" extrusionOk="true">
                <a:moveTo>
                  <a:pt x="151107" y="78321"/>
                </a:moveTo>
                <a:cubicBezTo>
                  <a:pt x="111103" y="86608"/>
                  <a:pt x="87004" y="112707"/>
                  <a:pt x="76527" y="154045"/>
                </a:cubicBezTo>
                <a:cubicBezTo>
                  <a:pt x="76527" y="154518"/>
                  <a:pt x="76146" y="154902"/>
                  <a:pt x="75670" y="154902"/>
                </a:cubicBezTo>
                <a:cubicBezTo>
                  <a:pt x="75193" y="154902"/>
                  <a:pt x="74812" y="154518"/>
                  <a:pt x="74812" y="154045"/>
                </a:cubicBezTo>
                <a:cubicBezTo>
                  <a:pt x="64335" y="112707"/>
                  <a:pt x="40141" y="86608"/>
                  <a:pt x="231" y="78321"/>
                </a:cubicBezTo>
                <a:cubicBezTo>
                  <a:pt x="-264" y="78157"/>
                  <a:pt x="-540" y="77618"/>
                  <a:pt x="-378" y="77119"/>
                </a:cubicBezTo>
                <a:cubicBezTo>
                  <a:pt x="-283" y="76832"/>
                  <a:pt x="-54" y="76606"/>
                  <a:pt x="231" y="76512"/>
                </a:cubicBezTo>
                <a:cubicBezTo>
                  <a:pt x="40141" y="68225"/>
                  <a:pt x="64335" y="42126"/>
                  <a:pt x="74812" y="788"/>
                </a:cubicBezTo>
                <a:cubicBezTo>
                  <a:pt x="74812" y="314"/>
                  <a:pt x="75193" y="-70"/>
                  <a:pt x="75670" y="-70"/>
                </a:cubicBezTo>
                <a:cubicBezTo>
                  <a:pt x="76146" y="-70"/>
                  <a:pt x="76527" y="314"/>
                  <a:pt x="76527" y="788"/>
                </a:cubicBezTo>
                <a:cubicBezTo>
                  <a:pt x="87004" y="42126"/>
                  <a:pt x="111103" y="68225"/>
                  <a:pt x="151107" y="76512"/>
                </a:cubicBezTo>
                <a:cubicBezTo>
                  <a:pt x="151603" y="76675"/>
                  <a:pt x="151879" y="77214"/>
                  <a:pt x="151717" y="77714"/>
                </a:cubicBezTo>
                <a:cubicBezTo>
                  <a:pt x="151622" y="78001"/>
                  <a:pt x="151393" y="78227"/>
                  <a:pt x="151107" y="78321"/>
                </a:cubicBez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9" id="9"/>
          <p:cNvSpPr/>
          <p:nvPr/>
        </p:nvSpPr>
        <p:spPr>
          <a:xfrm flipH="true">
            <a:off x="9739767" y="5295007"/>
            <a:ext cx="211364" cy="265878"/>
          </a:xfrm>
          <a:custGeom>
            <a:avLst/>
            <a:gdLst/>
            <a:ahLst/>
            <a:cxnLst/>
            <a:rect r="r" b="b" t="t" l="l"/>
            <a:pathLst>
              <a:path w="168402" h="211836" stroke="true" fill="norm" extrusionOk="true">
                <a:moveTo>
                  <a:pt x="168402" y="25908"/>
                </a:moveTo>
                <a:lnTo>
                  <a:pt x="155543" y="91535"/>
                </a:lnTo>
                <a:lnTo>
                  <a:pt x="142780" y="156305"/>
                </a:lnTo>
                <a:lnTo>
                  <a:pt x="131921" y="211836"/>
                </a:lnTo>
                <a:lnTo>
                  <a:pt x="0" y="211836"/>
                </a:lnTo>
                <a:lnTo>
                  <a:pt x="22860" y="0"/>
                </a:lnTo>
                <a:lnTo>
                  <a:pt x="168402" y="25908"/>
                </a:ln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0" id="10"/>
          <p:cNvSpPr/>
          <p:nvPr/>
        </p:nvSpPr>
        <p:spPr>
          <a:xfrm flipH="true">
            <a:off x="9190916" y="4176284"/>
            <a:ext cx="1825366" cy="1384601"/>
          </a:xfrm>
          <a:custGeom>
            <a:avLst/>
            <a:gdLst/>
            <a:ahLst/>
            <a:cxnLst/>
            <a:rect r="r" b="b" t="t" l="l"/>
            <a:pathLst>
              <a:path w="1454346" h="1103170" stroke="true" fill="norm" extrusionOk="true">
                <a:moveTo>
                  <a:pt x="1453922" y="606277"/>
                </a:moveTo>
                <a:lnTo>
                  <a:pt x="1077780" y="606277"/>
                </a:lnTo>
                <a:lnTo>
                  <a:pt x="1016725" y="917268"/>
                </a:lnTo>
                <a:lnTo>
                  <a:pt x="1016725" y="917268"/>
                </a:lnTo>
                <a:lnTo>
                  <a:pt x="871183" y="891265"/>
                </a:lnTo>
                <a:lnTo>
                  <a:pt x="848132" y="1103101"/>
                </a:lnTo>
                <a:lnTo>
                  <a:pt x="318161" y="1103101"/>
                </a:lnTo>
                <a:lnTo>
                  <a:pt x="215482" y="1082336"/>
                </a:lnTo>
                <a:cubicBezTo>
                  <a:pt x="70806" y="1052885"/>
                  <a:pt x="-23281" y="912563"/>
                  <a:pt x="4408" y="767535"/>
                </a:cubicBezTo>
                <a:cubicBezTo>
                  <a:pt x="36793" y="597514"/>
                  <a:pt x="82132" y="438446"/>
                  <a:pt x="150616" y="293381"/>
                </a:cubicBezTo>
                <a:cubicBezTo>
                  <a:pt x="210148" y="167536"/>
                  <a:pt x="321352" y="73715"/>
                  <a:pt x="455417" y="36206"/>
                </a:cubicBezTo>
                <a:cubicBezTo>
                  <a:pt x="577146" y="1916"/>
                  <a:pt x="710687" y="-7705"/>
                  <a:pt x="854990" y="5821"/>
                </a:cubicBezTo>
                <a:lnTo>
                  <a:pt x="846989" y="80116"/>
                </a:lnTo>
                <a:cubicBezTo>
                  <a:pt x="846989" y="82211"/>
                  <a:pt x="846513" y="84212"/>
                  <a:pt x="846513" y="86117"/>
                </a:cubicBezTo>
                <a:cubicBezTo>
                  <a:pt x="846256" y="116311"/>
                  <a:pt x="870526" y="141000"/>
                  <a:pt x="900720" y="141247"/>
                </a:cubicBezTo>
                <a:cubicBezTo>
                  <a:pt x="927370" y="141476"/>
                  <a:pt x="950307" y="122454"/>
                  <a:pt x="955002" y="96213"/>
                </a:cubicBezTo>
                <a:lnTo>
                  <a:pt x="969195" y="20013"/>
                </a:lnTo>
                <a:cubicBezTo>
                  <a:pt x="989197" y="22871"/>
                  <a:pt x="1008914" y="26204"/>
                  <a:pt x="1028631" y="30110"/>
                </a:cubicBezTo>
                <a:cubicBezTo>
                  <a:pt x="1188299" y="62352"/>
                  <a:pt x="1320582" y="173613"/>
                  <a:pt x="1379722" y="325385"/>
                </a:cubicBezTo>
                <a:cubicBezTo>
                  <a:pt x="1416384" y="415453"/>
                  <a:pt x="1441330" y="509855"/>
                  <a:pt x="1453922" y="606277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1" id="11"/>
          <p:cNvSpPr/>
          <p:nvPr/>
        </p:nvSpPr>
        <p:spPr>
          <a:xfrm flipH="true">
            <a:off x="9789261" y="4107524"/>
            <a:ext cx="164622" cy="246028"/>
          </a:xfrm>
          <a:custGeom>
            <a:avLst/>
            <a:gdLst/>
            <a:ahLst/>
            <a:cxnLst/>
            <a:rect r="r" b="b" t="t" l="l"/>
            <a:pathLst>
              <a:path w="131161" h="196021" stroke="true" fill="norm" extrusionOk="true">
                <a:moveTo>
                  <a:pt x="130737" y="29649"/>
                </a:moveTo>
                <a:lnTo>
                  <a:pt x="122260" y="74702"/>
                </a:lnTo>
                <a:lnTo>
                  <a:pt x="108067" y="150902"/>
                </a:lnTo>
                <a:cubicBezTo>
                  <a:pt x="102743" y="180629"/>
                  <a:pt x="74339" y="200403"/>
                  <a:pt x="44612" y="195088"/>
                </a:cubicBezTo>
                <a:cubicBezTo>
                  <a:pt x="18380" y="190392"/>
                  <a:pt x="-651" y="167456"/>
                  <a:pt x="-422" y="140805"/>
                </a:cubicBezTo>
                <a:cubicBezTo>
                  <a:pt x="-422" y="138900"/>
                  <a:pt x="-422" y="136900"/>
                  <a:pt x="54" y="134805"/>
                </a:cubicBezTo>
                <a:lnTo>
                  <a:pt x="8055" y="60510"/>
                </a:lnTo>
                <a:lnTo>
                  <a:pt x="14627" y="-70"/>
                </a:lnTo>
                <a:cubicBezTo>
                  <a:pt x="45841" y="23934"/>
                  <a:pt x="85122" y="34925"/>
                  <a:pt x="124260" y="30601"/>
                </a:cubicBez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2" id="12"/>
          <p:cNvSpPr/>
          <p:nvPr/>
        </p:nvSpPr>
        <p:spPr>
          <a:xfrm flipH="true">
            <a:off x="9923036" y="4107046"/>
            <a:ext cx="11955" cy="238"/>
          </a:xfrm>
          <a:custGeom>
            <a:avLst/>
            <a:gdLst/>
            <a:ahLst/>
            <a:cxnLst/>
            <a:rect r="r" b="b" t="t" l="l"/>
            <a:pathLst>
              <a:path w="9525" h="190" stroke="true" fill="norm" extrusionOk="true">
                <a:moveTo>
                  <a:pt x="0" y="191"/>
                </a:moveTo>
                <a:lnTo>
                  <a:pt x="0" y="0"/>
                </a:lnTo>
              </a:path>
            </a:pathLst>
          </a:custGeom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3" id="13"/>
          <p:cNvSpPr/>
          <p:nvPr/>
        </p:nvSpPr>
        <p:spPr>
          <a:xfrm flipH="true">
            <a:off x="9611167" y="3756380"/>
            <a:ext cx="518546" cy="390695"/>
          </a:xfrm>
          <a:custGeom>
            <a:avLst/>
            <a:gdLst/>
            <a:ahLst/>
            <a:cxnLst/>
            <a:rect r="r" b="b" t="t" l="l"/>
            <a:pathLst>
              <a:path w="413147" h="311283" stroke="true" fill="norm" extrusionOk="true">
                <a:moveTo>
                  <a:pt x="270828" y="309324"/>
                </a:moveTo>
                <a:lnTo>
                  <a:pt x="270828" y="309324"/>
                </a:lnTo>
                <a:lnTo>
                  <a:pt x="264637" y="310277"/>
                </a:lnTo>
                <a:cubicBezTo>
                  <a:pt x="225394" y="314649"/>
                  <a:pt x="185989" y="303619"/>
                  <a:pt x="154718" y="279511"/>
                </a:cubicBezTo>
                <a:cubicBezTo>
                  <a:pt x="119133" y="252269"/>
                  <a:pt x="92397" y="215122"/>
                  <a:pt x="77851" y="172736"/>
                </a:cubicBezTo>
                <a:cubicBezTo>
                  <a:pt x="76299" y="167745"/>
                  <a:pt x="71746" y="164297"/>
                  <a:pt x="66517" y="164163"/>
                </a:cubicBezTo>
                <a:cubicBezTo>
                  <a:pt x="42743" y="162658"/>
                  <a:pt x="21521" y="148714"/>
                  <a:pt x="10700" y="127492"/>
                </a:cubicBezTo>
                <a:cubicBezTo>
                  <a:pt x="642" y="111299"/>
                  <a:pt x="-2768" y="91849"/>
                  <a:pt x="1175" y="73199"/>
                </a:cubicBezTo>
                <a:cubicBezTo>
                  <a:pt x="3814" y="61636"/>
                  <a:pt x="10986" y="51606"/>
                  <a:pt x="21083" y="45386"/>
                </a:cubicBezTo>
                <a:cubicBezTo>
                  <a:pt x="34561" y="38319"/>
                  <a:pt x="50658" y="38319"/>
                  <a:pt x="64135" y="45386"/>
                </a:cubicBezTo>
                <a:cubicBezTo>
                  <a:pt x="78166" y="52378"/>
                  <a:pt x="89805" y="63389"/>
                  <a:pt x="97568" y="77009"/>
                </a:cubicBezTo>
                <a:lnTo>
                  <a:pt x="103664" y="87392"/>
                </a:lnTo>
                <a:cubicBezTo>
                  <a:pt x="108294" y="95288"/>
                  <a:pt x="118447" y="97936"/>
                  <a:pt x="126343" y="93316"/>
                </a:cubicBezTo>
                <a:cubicBezTo>
                  <a:pt x="129324" y="91564"/>
                  <a:pt x="131687" y="88925"/>
                  <a:pt x="133096" y="85773"/>
                </a:cubicBezTo>
                <a:lnTo>
                  <a:pt x="166148" y="13287"/>
                </a:lnTo>
                <a:cubicBezTo>
                  <a:pt x="169273" y="6734"/>
                  <a:pt x="175845" y="2524"/>
                  <a:pt x="183103" y="2429"/>
                </a:cubicBezTo>
                <a:cubicBezTo>
                  <a:pt x="292164" y="2429"/>
                  <a:pt x="351505" y="1095"/>
                  <a:pt x="383794" y="-48"/>
                </a:cubicBezTo>
                <a:cubicBezTo>
                  <a:pt x="388395" y="-343"/>
                  <a:pt x="392643" y="2400"/>
                  <a:pt x="394272" y="6715"/>
                </a:cubicBezTo>
                <a:cubicBezTo>
                  <a:pt x="402359" y="27451"/>
                  <a:pt x="407826" y="49111"/>
                  <a:pt x="410560" y="71199"/>
                </a:cubicBezTo>
                <a:cubicBezTo>
                  <a:pt x="410560" y="72723"/>
                  <a:pt x="410560" y="74438"/>
                  <a:pt x="411036" y="75866"/>
                </a:cubicBezTo>
                <a:cubicBezTo>
                  <a:pt x="423895" y="191500"/>
                  <a:pt x="361887" y="293894"/>
                  <a:pt x="270828" y="309324"/>
                </a:cubicBez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4" id="14"/>
          <p:cNvSpPr/>
          <p:nvPr/>
        </p:nvSpPr>
        <p:spPr>
          <a:xfrm flipH="true">
            <a:off x="9494691" y="3472875"/>
            <a:ext cx="660105" cy="403566"/>
          </a:xfrm>
          <a:custGeom>
            <a:avLst/>
            <a:gdLst/>
            <a:ahLst/>
            <a:cxnLst/>
            <a:rect r="r" b="b" t="t" l="l"/>
            <a:pathLst>
              <a:path w="525933" h="321538" stroke="true" fill="norm" extrusionOk="true">
                <a:moveTo>
                  <a:pt x="525509" y="197638"/>
                </a:moveTo>
                <a:cubicBezTo>
                  <a:pt x="524890" y="214344"/>
                  <a:pt x="510888" y="227413"/>
                  <a:pt x="494172" y="226879"/>
                </a:cubicBezTo>
                <a:cubicBezTo>
                  <a:pt x="490314" y="226803"/>
                  <a:pt x="486486" y="226127"/>
                  <a:pt x="482838" y="224879"/>
                </a:cubicBezTo>
                <a:cubicBezTo>
                  <a:pt x="482838" y="225546"/>
                  <a:pt x="482838" y="226117"/>
                  <a:pt x="482838" y="226879"/>
                </a:cubicBezTo>
                <a:cubicBezTo>
                  <a:pt x="482838" y="260131"/>
                  <a:pt x="462292" y="289925"/>
                  <a:pt x="431212" y="301746"/>
                </a:cubicBezTo>
                <a:cubicBezTo>
                  <a:pt x="431212" y="300317"/>
                  <a:pt x="431212" y="298603"/>
                  <a:pt x="430736" y="297079"/>
                </a:cubicBezTo>
                <a:cubicBezTo>
                  <a:pt x="428002" y="274990"/>
                  <a:pt x="422534" y="253330"/>
                  <a:pt x="414448" y="232594"/>
                </a:cubicBezTo>
                <a:cubicBezTo>
                  <a:pt x="412819" y="228280"/>
                  <a:pt x="408571" y="225536"/>
                  <a:pt x="403970" y="225832"/>
                </a:cubicBezTo>
                <a:cubicBezTo>
                  <a:pt x="371680" y="226974"/>
                  <a:pt x="312340" y="228213"/>
                  <a:pt x="203278" y="228308"/>
                </a:cubicBezTo>
                <a:cubicBezTo>
                  <a:pt x="196021" y="228403"/>
                  <a:pt x="189449" y="232613"/>
                  <a:pt x="186324" y="239167"/>
                </a:cubicBezTo>
                <a:lnTo>
                  <a:pt x="153272" y="311652"/>
                </a:lnTo>
                <a:cubicBezTo>
                  <a:pt x="149539" y="320005"/>
                  <a:pt x="139737" y="323758"/>
                  <a:pt x="131384" y="320024"/>
                </a:cubicBezTo>
                <a:cubicBezTo>
                  <a:pt x="128221" y="318615"/>
                  <a:pt x="125583" y="316252"/>
                  <a:pt x="123840" y="313271"/>
                </a:cubicBezTo>
                <a:lnTo>
                  <a:pt x="117744" y="302889"/>
                </a:lnTo>
                <a:cubicBezTo>
                  <a:pt x="109981" y="289268"/>
                  <a:pt x="98342" y="278257"/>
                  <a:pt x="84311" y="271266"/>
                </a:cubicBezTo>
                <a:cubicBezTo>
                  <a:pt x="70834" y="264198"/>
                  <a:pt x="54736" y="264198"/>
                  <a:pt x="41258" y="271266"/>
                </a:cubicBezTo>
                <a:cubicBezTo>
                  <a:pt x="31162" y="277486"/>
                  <a:pt x="23989" y="287515"/>
                  <a:pt x="21351" y="299079"/>
                </a:cubicBezTo>
                <a:cubicBezTo>
                  <a:pt x="-12996" y="256026"/>
                  <a:pt x="-5948" y="193275"/>
                  <a:pt x="37105" y="158928"/>
                </a:cubicBezTo>
                <a:cubicBezTo>
                  <a:pt x="54736" y="144860"/>
                  <a:pt x="76615" y="137182"/>
                  <a:pt x="99170" y="137154"/>
                </a:cubicBezTo>
                <a:lnTo>
                  <a:pt x="99170" y="137154"/>
                </a:lnTo>
                <a:cubicBezTo>
                  <a:pt x="104209" y="85986"/>
                  <a:pt x="147195" y="46952"/>
                  <a:pt x="198611" y="46857"/>
                </a:cubicBezTo>
                <a:cubicBezTo>
                  <a:pt x="208660" y="46866"/>
                  <a:pt x="218652" y="48409"/>
                  <a:pt x="228234" y="51429"/>
                </a:cubicBezTo>
                <a:cubicBezTo>
                  <a:pt x="245741" y="57001"/>
                  <a:pt x="264820" y="50181"/>
                  <a:pt x="274811" y="34760"/>
                </a:cubicBezTo>
                <a:cubicBezTo>
                  <a:pt x="299871" y="-1759"/>
                  <a:pt x="349792" y="-11055"/>
                  <a:pt x="386320" y="14015"/>
                </a:cubicBezTo>
                <a:cubicBezTo>
                  <a:pt x="401332" y="24321"/>
                  <a:pt x="412400" y="39427"/>
                  <a:pt x="417686" y="56858"/>
                </a:cubicBezTo>
                <a:lnTo>
                  <a:pt x="421020" y="56858"/>
                </a:lnTo>
                <a:cubicBezTo>
                  <a:pt x="465311" y="56801"/>
                  <a:pt x="501259" y="92672"/>
                  <a:pt x="501316" y="136963"/>
                </a:cubicBezTo>
                <a:cubicBezTo>
                  <a:pt x="501297" y="147860"/>
                  <a:pt x="499087" y="158642"/>
                  <a:pt x="494839" y="168682"/>
                </a:cubicBezTo>
                <a:cubicBezTo>
                  <a:pt x="511250" y="168358"/>
                  <a:pt x="524890" y="181236"/>
                  <a:pt x="525509" y="197638"/>
                </a:cubicBezTo>
                <a:close/>
              </a:path>
            </a:pathLst>
          </a:custGeom>
          <a:solidFill>
            <a:srgbClr val="000000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5" id="15"/>
          <p:cNvSpPr/>
          <p:nvPr/>
        </p:nvSpPr>
        <p:spPr>
          <a:xfrm flipH="true">
            <a:off x="8806685" y="4937315"/>
            <a:ext cx="978749" cy="623570"/>
          </a:xfrm>
          <a:custGeom>
            <a:avLst/>
            <a:gdLst/>
            <a:ahLst/>
            <a:cxnLst/>
            <a:rect r="r" b="b" t="t" l="l"/>
            <a:pathLst>
              <a:path w="779811" h="496824" stroke="true" fill="norm" extrusionOk="true">
                <a:moveTo>
                  <a:pt x="97111" y="-70"/>
                </a:moveTo>
                <a:lnTo>
                  <a:pt x="36056" y="310922"/>
                </a:lnTo>
                <a:lnTo>
                  <a:pt x="36056" y="310922"/>
                </a:lnTo>
                <a:lnTo>
                  <a:pt x="23197" y="376454"/>
                </a:lnTo>
                <a:lnTo>
                  <a:pt x="10434" y="441224"/>
                </a:lnTo>
                <a:lnTo>
                  <a:pt x="-425" y="496755"/>
                </a:lnTo>
                <a:lnTo>
                  <a:pt x="681756" y="496755"/>
                </a:lnTo>
                <a:lnTo>
                  <a:pt x="779387" y="-7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6" id="16"/>
          <p:cNvSpPr/>
          <p:nvPr/>
        </p:nvSpPr>
        <p:spPr>
          <a:xfrm flipH="true">
            <a:off x="9202674" y="5175235"/>
            <a:ext cx="164305" cy="173138"/>
          </a:xfrm>
          <a:custGeom>
            <a:avLst/>
            <a:gdLst/>
            <a:ahLst/>
            <a:cxnLst/>
            <a:rect r="r" b="b" t="t" l="l"/>
            <a:pathLst>
              <a:path w="171569" h="180792" stroke="true" fill="norm" extrusionOk="true">
                <a:moveTo>
                  <a:pt x="150945" y="136307"/>
                </a:moveTo>
                <a:cubicBezTo>
                  <a:pt x="120560" y="179456"/>
                  <a:pt x="66553" y="193457"/>
                  <a:pt x="30263" y="168121"/>
                </a:cubicBezTo>
                <a:cubicBezTo>
                  <a:pt x="-6027" y="142784"/>
                  <a:pt x="-10789" y="86968"/>
                  <a:pt x="19500" y="44296"/>
                </a:cubicBezTo>
                <a:cubicBezTo>
                  <a:pt x="49789" y="1624"/>
                  <a:pt x="103987" y="-12854"/>
                  <a:pt x="140277" y="12292"/>
                </a:cubicBezTo>
                <a:cubicBezTo>
                  <a:pt x="176567" y="37438"/>
                  <a:pt x="181806" y="93159"/>
                  <a:pt x="150945" y="136307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7" id="17"/>
          <p:cNvSpPr/>
          <p:nvPr/>
        </p:nvSpPr>
        <p:spPr>
          <a:xfrm flipH="true">
            <a:off x="9739648" y="4581776"/>
            <a:ext cx="812855" cy="745868"/>
          </a:xfrm>
          <a:custGeom>
            <a:avLst/>
            <a:gdLst/>
            <a:ahLst/>
            <a:cxnLst/>
            <a:rect r="r" b="b" t="t" l="l"/>
            <a:pathLst>
              <a:path w="647636" h="594264" stroke="true" fill="norm" extrusionOk="true">
                <a:moveTo>
                  <a:pt x="115431" y="-70"/>
                </a:moveTo>
                <a:lnTo>
                  <a:pt x="2084" y="403409"/>
                </a:lnTo>
                <a:cubicBezTo>
                  <a:pt x="-7975" y="439490"/>
                  <a:pt x="13123" y="476885"/>
                  <a:pt x="49194" y="486953"/>
                </a:cubicBezTo>
                <a:cubicBezTo>
                  <a:pt x="51252" y="487525"/>
                  <a:pt x="53328" y="487991"/>
                  <a:pt x="55424" y="488373"/>
                </a:cubicBezTo>
                <a:lnTo>
                  <a:pt x="501480" y="568192"/>
                </a:lnTo>
                <a:lnTo>
                  <a:pt x="647212" y="594195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8" id="18"/>
          <p:cNvSpPr/>
          <p:nvPr/>
        </p:nvSpPr>
        <p:spPr>
          <a:xfrm flipH="true">
            <a:off x="9190797" y="4201369"/>
            <a:ext cx="609103" cy="735587"/>
          </a:xfrm>
          <a:custGeom>
            <a:avLst/>
            <a:gdLst/>
            <a:ahLst/>
            <a:cxnLst/>
            <a:rect r="r" b="b" t="t" l="l"/>
            <a:pathLst>
              <a:path w="485298" h="586073" stroke="true" fill="norm" extrusionOk="true">
                <a:moveTo>
                  <a:pt x="-425" y="-70"/>
                </a:moveTo>
                <a:cubicBezTo>
                  <a:pt x="19455" y="2788"/>
                  <a:pt x="39266" y="6150"/>
                  <a:pt x="59012" y="10027"/>
                </a:cubicBezTo>
                <a:cubicBezTo>
                  <a:pt x="218641" y="42336"/>
                  <a:pt x="350905" y="153569"/>
                  <a:pt x="410103" y="305302"/>
                </a:cubicBezTo>
                <a:cubicBezTo>
                  <a:pt x="446898" y="395294"/>
                  <a:pt x="472025" y="489630"/>
                  <a:pt x="484874" y="586004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9" id="19"/>
          <p:cNvSpPr/>
          <p:nvPr/>
        </p:nvSpPr>
        <p:spPr>
          <a:xfrm flipH="true">
            <a:off x="9942761" y="4176403"/>
            <a:ext cx="858842" cy="320493"/>
          </a:xfrm>
          <a:custGeom>
            <a:avLst/>
            <a:gdLst/>
            <a:ahLst/>
            <a:cxnLst/>
            <a:rect r="r" b="b" t="t" l="l"/>
            <a:pathLst>
              <a:path w="684276" h="255350" stroke="true" fill="norm" extrusionOk="true">
                <a:moveTo>
                  <a:pt x="-425" y="255281"/>
                </a:moveTo>
                <a:cubicBezTo>
                  <a:pt x="62459" y="148277"/>
                  <a:pt x="164320" y="69772"/>
                  <a:pt x="283802" y="36206"/>
                </a:cubicBezTo>
                <a:cubicBezTo>
                  <a:pt x="405626" y="1916"/>
                  <a:pt x="539072" y="-7705"/>
                  <a:pt x="683852" y="5821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0" id="20"/>
          <p:cNvSpPr/>
          <p:nvPr/>
        </p:nvSpPr>
        <p:spPr>
          <a:xfrm flipH="true">
            <a:off x="10616422" y="4998406"/>
            <a:ext cx="399769" cy="562480"/>
          </a:xfrm>
          <a:custGeom>
            <a:avLst/>
            <a:gdLst/>
            <a:ahLst/>
            <a:cxnLst/>
            <a:rect r="r" b="b" t="t" l="l"/>
            <a:pathLst>
              <a:path w="318513" h="448151" stroke="true" fill="norm" extrusionOk="true">
                <a:moveTo>
                  <a:pt x="318089" y="448082"/>
                </a:moveTo>
                <a:lnTo>
                  <a:pt x="215409" y="427222"/>
                </a:lnTo>
                <a:cubicBezTo>
                  <a:pt x="70925" y="397809"/>
                  <a:pt x="-23116" y="257763"/>
                  <a:pt x="4335" y="112897"/>
                </a:cubicBezTo>
                <a:cubicBezTo>
                  <a:pt x="11641" y="74797"/>
                  <a:pt x="19604" y="37145"/>
                  <a:pt x="28243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1" id="21"/>
          <p:cNvSpPr/>
          <p:nvPr/>
        </p:nvSpPr>
        <p:spPr>
          <a:xfrm flipH="true">
            <a:off x="9388770" y="4598274"/>
            <a:ext cx="18530" cy="339042"/>
          </a:xfrm>
          <a:custGeom>
            <a:avLst/>
            <a:gdLst/>
            <a:ahLst/>
            <a:cxnLst/>
            <a:rect r="r" b="b" t="t" l="l"/>
            <a:pathLst>
              <a:path w="14763" h="270129" stroke="true" fill="norm" extrusionOk="true">
                <a:moveTo>
                  <a:pt x="14764" y="270129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2" id="22"/>
          <p:cNvSpPr/>
          <p:nvPr/>
        </p:nvSpPr>
        <p:spPr>
          <a:xfrm flipH="true">
            <a:off x="9922438" y="5295007"/>
            <a:ext cx="28692" cy="265757"/>
          </a:xfrm>
          <a:custGeom>
            <a:avLst/>
            <a:gdLst/>
            <a:ahLst/>
            <a:cxnLst/>
            <a:rect r="r" b="b" t="t" l="l"/>
            <a:pathLst>
              <a:path w="22860" h="211740" stroke="true" fill="norm" extrusionOk="true">
                <a:moveTo>
                  <a:pt x="22860" y="0"/>
                </a:moveTo>
                <a:lnTo>
                  <a:pt x="0" y="21174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3" id="23"/>
          <p:cNvSpPr/>
          <p:nvPr/>
        </p:nvSpPr>
        <p:spPr>
          <a:xfrm flipH="true">
            <a:off x="9788424" y="4107046"/>
            <a:ext cx="164379" cy="245709"/>
          </a:xfrm>
          <a:custGeom>
            <a:avLst/>
            <a:gdLst/>
            <a:ahLst/>
            <a:cxnLst/>
            <a:rect r="r" b="b" t="t" l="l"/>
            <a:pathLst>
              <a:path w="130968" h="195767" stroke="true" fill="norm" extrusionOk="true">
                <a:moveTo>
                  <a:pt x="13672" y="-70"/>
                </a:moveTo>
                <a:lnTo>
                  <a:pt x="13672" y="-70"/>
                </a:lnTo>
                <a:lnTo>
                  <a:pt x="-425" y="135090"/>
                </a:lnTo>
                <a:cubicBezTo>
                  <a:pt x="-425" y="137186"/>
                  <a:pt x="-425" y="139186"/>
                  <a:pt x="-425" y="141091"/>
                </a:cubicBezTo>
                <a:cubicBezTo>
                  <a:pt x="-386" y="171285"/>
                  <a:pt x="24122" y="195736"/>
                  <a:pt x="54316" y="195698"/>
                </a:cubicBezTo>
                <a:cubicBezTo>
                  <a:pt x="80566" y="195669"/>
                  <a:pt x="103093" y="176981"/>
                  <a:pt x="107970" y="151188"/>
                </a:cubicBezTo>
                <a:lnTo>
                  <a:pt x="130544" y="30030"/>
                </a:lnTo>
                <a:lnTo>
                  <a:pt x="130544" y="3003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4" id="24"/>
          <p:cNvSpPr/>
          <p:nvPr/>
        </p:nvSpPr>
        <p:spPr>
          <a:xfrm flipH="true">
            <a:off x="9610951" y="3756275"/>
            <a:ext cx="518881" cy="390681"/>
          </a:xfrm>
          <a:custGeom>
            <a:avLst/>
            <a:gdLst/>
            <a:ahLst/>
            <a:cxnLst/>
            <a:rect r="r" b="b" t="t" l="l"/>
            <a:pathLst>
              <a:path w="413414" h="311272" stroke="true" fill="norm" extrusionOk="true">
                <a:moveTo>
                  <a:pt x="64421" y="45470"/>
                </a:moveTo>
                <a:cubicBezTo>
                  <a:pt x="78471" y="52433"/>
                  <a:pt x="90120" y="63444"/>
                  <a:pt x="97854" y="77093"/>
                </a:cubicBezTo>
                <a:lnTo>
                  <a:pt x="104045" y="87476"/>
                </a:lnTo>
                <a:cubicBezTo>
                  <a:pt x="108789" y="95362"/>
                  <a:pt x="119028" y="97925"/>
                  <a:pt x="126915" y="93181"/>
                </a:cubicBezTo>
                <a:cubicBezTo>
                  <a:pt x="129791" y="91457"/>
                  <a:pt x="132078" y="88904"/>
                  <a:pt x="133478" y="85856"/>
                </a:cubicBezTo>
                <a:lnTo>
                  <a:pt x="166529" y="13371"/>
                </a:lnTo>
                <a:cubicBezTo>
                  <a:pt x="169653" y="6818"/>
                  <a:pt x="176226" y="2608"/>
                  <a:pt x="183484" y="2513"/>
                </a:cubicBezTo>
                <a:cubicBezTo>
                  <a:pt x="292545" y="2513"/>
                  <a:pt x="351981" y="1179"/>
                  <a:pt x="384176" y="-59"/>
                </a:cubicBezTo>
                <a:cubicBezTo>
                  <a:pt x="388748" y="-259"/>
                  <a:pt x="392958" y="2446"/>
                  <a:pt x="394653" y="6704"/>
                </a:cubicBezTo>
                <a:cubicBezTo>
                  <a:pt x="402702" y="27478"/>
                  <a:pt x="408141" y="49166"/>
                  <a:pt x="410846" y="71283"/>
                </a:cubicBezTo>
                <a:cubicBezTo>
                  <a:pt x="410846" y="72807"/>
                  <a:pt x="410846" y="74426"/>
                  <a:pt x="411417" y="75950"/>
                </a:cubicBezTo>
                <a:cubicBezTo>
                  <a:pt x="423800" y="191584"/>
                  <a:pt x="361792" y="293978"/>
                  <a:pt x="270733" y="309408"/>
                </a:cubicBezTo>
                <a:lnTo>
                  <a:pt x="270733" y="309408"/>
                </a:lnTo>
                <a:cubicBezTo>
                  <a:pt x="268733" y="309408"/>
                  <a:pt x="266637" y="310075"/>
                  <a:pt x="264542" y="310265"/>
                </a:cubicBezTo>
                <a:cubicBezTo>
                  <a:pt x="225299" y="314637"/>
                  <a:pt x="185894" y="303607"/>
                  <a:pt x="154623" y="279500"/>
                </a:cubicBezTo>
                <a:cubicBezTo>
                  <a:pt x="119028" y="252296"/>
                  <a:pt x="92301" y="215130"/>
                  <a:pt x="77851" y="172724"/>
                </a:cubicBezTo>
                <a:cubicBezTo>
                  <a:pt x="76242" y="167790"/>
                  <a:pt x="71708" y="164390"/>
                  <a:pt x="66517" y="164247"/>
                </a:cubicBezTo>
                <a:cubicBezTo>
                  <a:pt x="42733" y="162761"/>
                  <a:pt x="21511" y="148817"/>
                  <a:pt x="10700" y="127576"/>
                </a:cubicBezTo>
                <a:cubicBezTo>
                  <a:pt x="642" y="111383"/>
                  <a:pt x="-2768" y="91933"/>
                  <a:pt x="1175" y="73283"/>
                </a:cubicBezTo>
                <a:cubicBezTo>
                  <a:pt x="3719" y="61701"/>
                  <a:pt x="10920" y="51681"/>
                  <a:pt x="21083" y="45566"/>
                </a:cubicBezTo>
                <a:cubicBezTo>
                  <a:pt x="34513" y="38422"/>
                  <a:pt x="50610" y="38422"/>
                  <a:pt x="64041" y="45566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5" id="25"/>
          <p:cNvSpPr/>
          <p:nvPr/>
        </p:nvSpPr>
        <p:spPr>
          <a:xfrm flipH="true">
            <a:off x="9755906" y="5398656"/>
            <a:ext cx="81652" cy="11237"/>
          </a:xfrm>
          <a:custGeom>
            <a:avLst/>
            <a:gdLst/>
            <a:ahLst/>
            <a:cxnLst/>
            <a:rect r="r" b="b" t="t" l="l"/>
            <a:pathLst>
              <a:path w="65055" h="8953" stroke="true" fill="norm" extrusionOk="true">
                <a:moveTo>
                  <a:pt x="65056" y="8953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6" id="26"/>
          <p:cNvSpPr/>
          <p:nvPr/>
        </p:nvSpPr>
        <p:spPr>
          <a:xfrm flipH="true">
            <a:off x="9771927" y="5483418"/>
            <a:ext cx="70772" cy="7771"/>
          </a:xfrm>
          <a:custGeom>
            <a:avLst/>
            <a:gdLst/>
            <a:ahLst/>
            <a:cxnLst/>
            <a:rect r="r" b="b" t="t" l="l"/>
            <a:pathLst>
              <a:path w="56387" h="6191" stroke="true" fill="norm" extrusionOk="true">
                <a:moveTo>
                  <a:pt x="56388" y="6191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7" id="27"/>
          <p:cNvSpPr/>
          <p:nvPr/>
        </p:nvSpPr>
        <p:spPr>
          <a:xfrm flipH="true">
            <a:off x="9729487" y="4023481"/>
            <a:ext cx="112734" cy="23285"/>
          </a:xfrm>
          <a:custGeom>
            <a:avLst/>
            <a:gdLst/>
            <a:ahLst/>
            <a:cxnLst/>
            <a:rect r="r" b="b" t="t" l="l"/>
            <a:pathLst>
              <a:path w="89820" h="18552" stroke="true" fill="norm" extrusionOk="true">
                <a:moveTo>
                  <a:pt x="89396" y="-70"/>
                </a:moveTo>
                <a:cubicBezTo>
                  <a:pt x="64565" y="24667"/>
                  <a:pt x="24407" y="24667"/>
                  <a:pt x="-425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8" id="28"/>
          <p:cNvSpPr/>
          <p:nvPr/>
        </p:nvSpPr>
        <p:spPr>
          <a:xfrm flipH="true">
            <a:off x="9810779" y="3885879"/>
            <a:ext cx="57025" cy="12254"/>
          </a:xfrm>
          <a:custGeom>
            <a:avLst/>
            <a:gdLst/>
            <a:ahLst/>
            <a:cxnLst/>
            <a:rect r="r" b="b" t="t" l="l"/>
            <a:pathLst>
              <a:path w="45434" h="9763" stroke="true" fill="norm" extrusionOk="true">
                <a:moveTo>
                  <a:pt x="-425" y="-70"/>
                </a:moveTo>
                <a:cubicBezTo>
                  <a:pt x="14244" y="12027"/>
                  <a:pt x="29389" y="13837"/>
                  <a:pt x="45010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9" id="29"/>
          <p:cNvSpPr/>
          <p:nvPr/>
        </p:nvSpPr>
        <p:spPr>
          <a:xfrm flipH="true">
            <a:off x="9679753" y="3885879"/>
            <a:ext cx="57025" cy="12254"/>
          </a:xfrm>
          <a:custGeom>
            <a:avLst/>
            <a:gdLst/>
            <a:ahLst/>
            <a:cxnLst/>
            <a:rect r="r" b="b" t="t" l="l"/>
            <a:pathLst>
              <a:path w="45434" h="9763" stroke="true" fill="norm" extrusionOk="true">
                <a:moveTo>
                  <a:pt x="-425" y="-70"/>
                </a:moveTo>
                <a:cubicBezTo>
                  <a:pt x="14244" y="12027"/>
                  <a:pt x="29389" y="13837"/>
                  <a:pt x="45010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0" id="30"/>
          <p:cNvSpPr/>
          <p:nvPr/>
        </p:nvSpPr>
        <p:spPr>
          <a:xfrm flipH="true">
            <a:off x="9836602" y="2572151"/>
            <a:ext cx="716338" cy="716340"/>
          </a:xfrm>
          <a:custGeom>
            <a:avLst/>
            <a:gdLst/>
            <a:ahLst/>
            <a:cxnLst/>
            <a:rect r="r" b="b" t="t" l="l"/>
            <a:pathLst>
              <a:path w="570737" h="570738" stroke="true" fill="norm" extrusionOk="true">
                <a:moveTo>
                  <a:pt x="570738" y="285369"/>
                </a:moveTo>
                <a:cubicBezTo>
                  <a:pt x="570738" y="442974"/>
                  <a:pt x="442974" y="570738"/>
                  <a:pt x="285369" y="570738"/>
                </a:cubicBezTo>
                <a:cubicBezTo>
                  <a:pt x="127764" y="570738"/>
                  <a:pt x="0" y="442974"/>
                  <a:pt x="0" y="285369"/>
                </a:cubicBezTo>
                <a:cubicBezTo>
                  <a:pt x="0" y="127764"/>
                  <a:pt x="127764" y="0"/>
                  <a:pt x="285369" y="0"/>
                </a:cubicBezTo>
                <a:cubicBezTo>
                  <a:pt x="442974" y="0"/>
                  <a:pt x="570738" y="127764"/>
                  <a:pt x="570738" y="285369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1" id="31"/>
          <p:cNvSpPr/>
          <p:nvPr/>
        </p:nvSpPr>
        <p:spPr>
          <a:xfrm flipH="true" rot="3031801">
            <a:off x="9932676" y="2668362"/>
            <a:ext cx="524105" cy="524105"/>
          </a:xfrm>
          <a:custGeom>
            <a:avLst/>
            <a:gdLst/>
            <a:ahLst/>
            <a:cxnLst/>
            <a:rect r="r" b="b" t="t" l="l"/>
            <a:pathLst>
              <a:path w="417576" h="417576" stroke="true" fill="norm" extrusionOk="true">
                <a:moveTo>
                  <a:pt x="417152" y="208719"/>
                </a:moveTo>
                <a:cubicBezTo>
                  <a:pt x="417152" y="324029"/>
                  <a:pt x="323674" y="417507"/>
                  <a:pt x="208364" y="417507"/>
                </a:cubicBezTo>
                <a:cubicBezTo>
                  <a:pt x="93053" y="417507"/>
                  <a:pt x="-424" y="324029"/>
                  <a:pt x="-424" y="208719"/>
                </a:cubicBezTo>
                <a:cubicBezTo>
                  <a:pt x="-424" y="93408"/>
                  <a:pt x="93053" y="-69"/>
                  <a:pt x="208364" y="-69"/>
                </a:cubicBezTo>
                <a:cubicBezTo>
                  <a:pt x="323674" y="-69"/>
                  <a:pt x="417152" y="93408"/>
                  <a:pt x="417152" y="20871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2" id="32"/>
          <p:cNvSpPr/>
          <p:nvPr/>
        </p:nvSpPr>
        <p:spPr>
          <a:xfrm flipH="true">
            <a:off x="10182816" y="2668269"/>
            <a:ext cx="11955" cy="30963"/>
          </a:xfrm>
          <a:custGeom>
            <a:avLst/>
            <a:gdLst/>
            <a:ahLst/>
            <a:cxnLst/>
            <a:rect r="r" b="b" t="t" l="l"/>
            <a:pathLst>
              <a:path w="9525" h="24669" stroke="true" fill="norm" extrusionOk="true">
                <a:moveTo>
                  <a:pt x="0" y="0"/>
                </a:moveTo>
                <a:lnTo>
                  <a:pt x="0" y="2467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3" id="33"/>
          <p:cNvSpPr/>
          <p:nvPr/>
        </p:nvSpPr>
        <p:spPr>
          <a:xfrm flipH="true">
            <a:off x="10182816" y="3161530"/>
            <a:ext cx="11955" cy="30843"/>
          </a:xfrm>
          <a:custGeom>
            <a:avLst/>
            <a:gdLst/>
            <a:ahLst/>
            <a:cxnLst/>
            <a:rect r="r" b="b" t="t" l="l"/>
            <a:pathLst>
              <a:path w="9525" h="24574" stroke="true" fill="norm" extrusionOk="true">
                <a:moveTo>
                  <a:pt x="0" y="0"/>
                </a:moveTo>
                <a:lnTo>
                  <a:pt x="0" y="24575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4" id="34"/>
          <p:cNvSpPr/>
          <p:nvPr/>
        </p:nvSpPr>
        <p:spPr>
          <a:xfrm flipH="true">
            <a:off x="9932719" y="2930321"/>
            <a:ext cx="30843" cy="11955"/>
          </a:xfrm>
          <a:custGeom>
            <a:avLst/>
            <a:gdLst/>
            <a:ahLst/>
            <a:cxnLst/>
            <a:rect r="r" b="b" t="t" l="l"/>
            <a:pathLst>
              <a:path w="24574" h="9525" stroke="true" fill="norm" extrusionOk="true">
                <a:moveTo>
                  <a:pt x="24574" y="0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5" id="35"/>
          <p:cNvSpPr/>
          <p:nvPr/>
        </p:nvSpPr>
        <p:spPr>
          <a:xfrm flipH="true">
            <a:off x="10425861" y="2930321"/>
            <a:ext cx="30963" cy="11955"/>
          </a:xfrm>
          <a:custGeom>
            <a:avLst/>
            <a:gdLst/>
            <a:ahLst/>
            <a:cxnLst/>
            <a:rect r="r" b="b" t="t" l="l"/>
            <a:pathLst>
              <a:path w="24669" h="9525" stroke="true" fill="norm" extrusionOk="true">
                <a:moveTo>
                  <a:pt x="24670" y="0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6" id="36"/>
          <p:cNvSpPr/>
          <p:nvPr/>
        </p:nvSpPr>
        <p:spPr>
          <a:xfrm flipH="true">
            <a:off x="10358195" y="2745020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0" y="0"/>
                </a:moveTo>
                <a:lnTo>
                  <a:pt x="17431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7" id="37"/>
          <p:cNvSpPr/>
          <p:nvPr/>
        </p:nvSpPr>
        <p:spPr>
          <a:xfrm flipH="true">
            <a:off x="10009471" y="3093745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0" y="0"/>
                </a:moveTo>
                <a:lnTo>
                  <a:pt x="17431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8" id="38"/>
          <p:cNvSpPr/>
          <p:nvPr/>
        </p:nvSpPr>
        <p:spPr>
          <a:xfrm flipH="true">
            <a:off x="10009471" y="2745020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17431" y="0"/>
                </a:moveTo>
                <a:lnTo>
                  <a:pt x="0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9" id="39"/>
          <p:cNvSpPr/>
          <p:nvPr/>
        </p:nvSpPr>
        <p:spPr>
          <a:xfrm flipH="true">
            <a:off x="10358195" y="3093745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17431" y="0"/>
                </a:moveTo>
                <a:lnTo>
                  <a:pt x="0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0" id="40"/>
          <p:cNvSpPr/>
          <p:nvPr/>
        </p:nvSpPr>
        <p:spPr>
          <a:xfrm flipH="true">
            <a:off x="10154244" y="2890392"/>
            <a:ext cx="81055" cy="81054"/>
          </a:xfrm>
          <a:custGeom>
            <a:avLst/>
            <a:gdLst/>
            <a:ahLst/>
            <a:cxnLst/>
            <a:rect r="r" b="b" t="t" l="l"/>
            <a:pathLst>
              <a:path w="64580" h="64579" stroke="true" fill="norm" extrusionOk="true">
                <a:moveTo>
                  <a:pt x="64155" y="32125"/>
                </a:moveTo>
                <a:cubicBezTo>
                  <a:pt x="64212" y="49956"/>
                  <a:pt x="49792" y="64453"/>
                  <a:pt x="31961" y="64510"/>
                </a:cubicBezTo>
                <a:cubicBezTo>
                  <a:pt x="14130" y="64567"/>
                  <a:pt x="-367" y="50146"/>
                  <a:pt x="-424" y="32315"/>
                </a:cubicBezTo>
                <a:cubicBezTo>
                  <a:pt x="-472" y="14483"/>
                  <a:pt x="13939" y="-17"/>
                  <a:pt x="31770" y="-70"/>
                </a:cubicBezTo>
                <a:cubicBezTo>
                  <a:pt x="31799" y="-70"/>
                  <a:pt x="31837" y="-70"/>
                  <a:pt x="31866" y="-70"/>
                </a:cubicBezTo>
                <a:cubicBezTo>
                  <a:pt x="49658" y="-70"/>
                  <a:pt x="64108" y="14329"/>
                  <a:pt x="64155" y="32125"/>
                </a:cubicBezTo>
                <a:close/>
              </a:path>
            </a:pathLst>
          </a:custGeom>
          <a:solidFill>
            <a:srgbClr val="92CE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1" id="41"/>
          <p:cNvSpPr/>
          <p:nvPr/>
        </p:nvSpPr>
        <p:spPr>
          <a:xfrm flipH="true">
            <a:off x="10154244" y="2890392"/>
            <a:ext cx="81055" cy="81054"/>
          </a:xfrm>
          <a:custGeom>
            <a:avLst/>
            <a:gdLst/>
            <a:ahLst/>
            <a:cxnLst/>
            <a:rect r="r" b="b" t="t" l="l"/>
            <a:pathLst>
              <a:path w="64580" h="64579" stroke="true" fill="norm" extrusionOk="true">
                <a:moveTo>
                  <a:pt x="64155" y="32125"/>
                </a:moveTo>
                <a:cubicBezTo>
                  <a:pt x="64212" y="49956"/>
                  <a:pt x="49792" y="64453"/>
                  <a:pt x="31961" y="64510"/>
                </a:cubicBezTo>
                <a:cubicBezTo>
                  <a:pt x="14130" y="64567"/>
                  <a:pt x="-367" y="50146"/>
                  <a:pt x="-424" y="32315"/>
                </a:cubicBezTo>
                <a:cubicBezTo>
                  <a:pt x="-472" y="14483"/>
                  <a:pt x="13939" y="-17"/>
                  <a:pt x="31770" y="-70"/>
                </a:cubicBezTo>
                <a:cubicBezTo>
                  <a:pt x="31799" y="-70"/>
                  <a:pt x="31837" y="-70"/>
                  <a:pt x="31866" y="-70"/>
                </a:cubicBezTo>
                <a:cubicBezTo>
                  <a:pt x="49658" y="-70"/>
                  <a:pt x="64108" y="14329"/>
                  <a:pt x="64155" y="32125"/>
                </a:cubicBezTo>
                <a:close/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2" id="42"/>
          <p:cNvSpPr/>
          <p:nvPr/>
        </p:nvSpPr>
        <p:spPr>
          <a:xfrm flipH="true">
            <a:off x="10182816" y="2745020"/>
            <a:ext cx="11955" cy="144892"/>
          </a:xfrm>
          <a:custGeom>
            <a:avLst/>
            <a:gdLst/>
            <a:ahLst/>
            <a:cxnLst/>
            <a:rect r="r" b="b" t="t" l="l"/>
            <a:pathLst>
              <a:path w="9525" h="115442" stroke="true" fill="norm" extrusionOk="true">
                <a:moveTo>
                  <a:pt x="0" y="115443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3" id="43"/>
          <p:cNvSpPr/>
          <p:nvPr/>
        </p:nvSpPr>
        <p:spPr>
          <a:xfrm flipH="true">
            <a:off x="10041748" y="2930321"/>
            <a:ext cx="112496" cy="11955"/>
          </a:xfrm>
          <a:custGeom>
            <a:avLst/>
            <a:gdLst/>
            <a:ahLst/>
            <a:cxnLst/>
            <a:rect r="r" b="b" t="t" l="l"/>
            <a:pathLst>
              <a:path w="89630" h="9525" stroke="true" fill="norm" extrusionOk="true">
                <a:moveTo>
                  <a:pt x="0" y="0"/>
                </a:moveTo>
                <a:lnTo>
                  <a:pt x="8963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4" id="44"/>
          <p:cNvSpPr/>
          <p:nvPr/>
        </p:nvSpPr>
        <p:spPr>
          <a:xfrm flipH="true">
            <a:off x="8530166" y="5560885"/>
            <a:ext cx="2988734" cy="11955"/>
          </a:xfrm>
          <a:custGeom>
            <a:avLst/>
            <a:gdLst/>
            <a:ahLst/>
            <a:cxnLst/>
            <a:rect r="r" b="b" t="t" l="l"/>
            <a:pathLst>
              <a:path w="2381250" h="9525" stroke="true" fill="norm" extrusionOk="true">
                <a:moveTo>
                  <a:pt x="0" y="0"/>
                </a:moveTo>
                <a:lnTo>
                  <a:pt x="73057" y="0"/>
                </a:lnTo>
                <a:lnTo>
                  <a:pt x="2236851" y="0"/>
                </a:lnTo>
                <a:lnTo>
                  <a:pt x="238125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5" id="45"/>
          <p:cNvSpPr/>
          <p:nvPr/>
        </p:nvSpPr>
        <p:spPr>
          <a:xfrm flipH="true">
            <a:off x="10623475" y="3826703"/>
            <a:ext cx="682866" cy="349322"/>
          </a:xfrm>
          <a:custGeom>
            <a:avLst/>
            <a:gdLst/>
            <a:ahLst/>
            <a:cxnLst/>
            <a:rect r="r" b="b" t="t" l="l"/>
            <a:pathLst>
              <a:path w="544068" h="278320" stroke="true" fill="norm" extrusionOk="true">
                <a:moveTo>
                  <a:pt x="544068" y="0"/>
                </a:moveTo>
                <a:lnTo>
                  <a:pt x="488156" y="278321"/>
                </a:lnTo>
                <a:lnTo>
                  <a:pt x="55912" y="278321"/>
                </a:lnTo>
                <a:lnTo>
                  <a:pt x="0" y="0"/>
                </a:lnTo>
                <a:lnTo>
                  <a:pt x="544068" y="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6" id="46"/>
          <p:cNvSpPr/>
          <p:nvPr/>
        </p:nvSpPr>
        <p:spPr>
          <a:xfrm flipH="true">
            <a:off x="11082545" y="3243834"/>
            <a:ext cx="249657" cy="438213"/>
          </a:xfrm>
          <a:custGeom>
            <a:avLst/>
            <a:gdLst/>
            <a:ahLst/>
            <a:cxnLst/>
            <a:rect r="r" b="b" t="t" l="l"/>
            <a:pathLst>
              <a:path w="198912" h="349143" stroke="true" fill="norm" extrusionOk="true">
                <a:moveTo>
                  <a:pt x="198488" y="349074"/>
                </a:moveTo>
                <a:lnTo>
                  <a:pt x="57994" y="349074"/>
                </a:lnTo>
                <a:cubicBezTo>
                  <a:pt x="37668" y="300630"/>
                  <a:pt x="21513" y="250538"/>
                  <a:pt x="9702" y="199341"/>
                </a:cubicBezTo>
                <a:cubicBezTo>
                  <a:pt x="787" y="166775"/>
                  <a:pt x="-2280" y="132876"/>
                  <a:pt x="654" y="99233"/>
                </a:cubicBezTo>
                <a:cubicBezTo>
                  <a:pt x="3749" y="65067"/>
                  <a:pt x="21323" y="33863"/>
                  <a:pt x="48945" y="13508"/>
                </a:cubicBezTo>
                <a:cubicBezTo>
                  <a:pt x="73062" y="-2665"/>
                  <a:pt x="104038" y="-4523"/>
                  <a:pt x="129908" y="8650"/>
                </a:cubicBezTo>
                <a:cubicBezTo>
                  <a:pt x="128374" y="22919"/>
                  <a:pt x="127612" y="37254"/>
                  <a:pt x="127622" y="51608"/>
                </a:cubicBezTo>
                <a:cubicBezTo>
                  <a:pt x="127622" y="140286"/>
                  <a:pt x="155625" y="265826"/>
                  <a:pt x="198488" y="349074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7" id="47"/>
          <p:cNvSpPr/>
          <p:nvPr/>
        </p:nvSpPr>
        <p:spPr>
          <a:xfrm flipH="true">
            <a:off x="10597647" y="3244192"/>
            <a:ext cx="249745" cy="437855"/>
          </a:xfrm>
          <a:custGeom>
            <a:avLst/>
            <a:gdLst/>
            <a:ahLst/>
            <a:cxnLst/>
            <a:rect r="r" b="b" t="t" l="l"/>
            <a:pathLst>
              <a:path w="198982" h="348857" stroke="true" fill="norm" extrusionOk="true">
                <a:moveTo>
                  <a:pt x="188456" y="199055"/>
                </a:moveTo>
                <a:cubicBezTo>
                  <a:pt x="176636" y="250233"/>
                  <a:pt x="160510" y="300325"/>
                  <a:pt x="140260" y="348788"/>
                </a:cubicBezTo>
                <a:lnTo>
                  <a:pt x="-425" y="348788"/>
                </a:lnTo>
                <a:cubicBezTo>
                  <a:pt x="42438" y="265540"/>
                  <a:pt x="70537" y="140000"/>
                  <a:pt x="70537" y="51608"/>
                </a:cubicBezTo>
                <a:cubicBezTo>
                  <a:pt x="70546" y="37254"/>
                  <a:pt x="69784" y="22919"/>
                  <a:pt x="68251" y="8650"/>
                </a:cubicBezTo>
                <a:cubicBezTo>
                  <a:pt x="94092" y="-4523"/>
                  <a:pt x="125039" y="-2665"/>
                  <a:pt x="149118" y="13508"/>
                </a:cubicBezTo>
                <a:cubicBezTo>
                  <a:pt x="177217" y="32558"/>
                  <a:pt x="193123" y="65419"/>
                  <a:pt x="197505" y="99233"/>
                </a:cubicBezTo>
                <a:cubicBezTo>
                  <a:pt x="200391" y="132780"/>
                  <a:pt x="197333" y="166575"/>
                  <a:pt x="188456" y="199055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8" id="48"/>
          <p:cNvSpPr/>
          <p:nvPr/>
        </p:nvSpPr>
        <p:spPr>
          <a:xfrm flipH="true">
            <a:off x="10758328" y="2983879"/>
            <a:ext cx="413163" cy="698167"/>
          </a:xfrm>
          <a:custGeom>
            <a:avLst/>
            <a:gdLst/>
            <a:ahLst/>
            <a:cxnLst/>
            <a:rect r="r" b="b" t="t" l="l"/>
            <a:pathLst>
              <a:path w="329184" h="556259" stroke="true" fill="norm" extrusionOk="true">
                <a:moveTo>
                  <a:pt x="328760" y="259010"/>
                </a:moveTo>
                <a:cubicBezTo>
                  <a:pt x="328760" y="347402"/>
                  <a:pt x="300661" y="472942"/>
                  <a:pt x="257798" y="556190"/>
                </a:cubicBezTo>
                <a:lnTo>
                  <a:pt x="70442" y="556190"/>
                </a:lnTo>
                <a:cubicBezTo>
                  <a:pt x="27674" y="472942"/>
                  <a:pt x="-424" y="347402"/>
                  <a:pt x="-424" y="259010"/>
                </a:cubicBezTo>
                <a:cubicBezTo>
                  <a:pt x="-434" y="244656"/>
                  <a:pt x="328" y="230321"/>
                  <a:pt x="1861" y="216053"/>
                </a:cubicBezTo>
                <a:cubicBezTo>
                  <a:pt x="14720" y="93371"/>
                  <a:pt x="82538" y="-70"/>
                  <a:pt x="163787" y="-70"/>
                </a:cubicBezTo>
                <a:cubicBezTo>
                  <a:pt x="245035" y="-70"/>
                  <a:pt x="313139" y="93371"/>
                  <a:pt x="325712" y="216053"/>
                </a:cubicBezTo>
                <a:cubicBezTo>
                  <a:pt x="327502" y="230302"/>
                  <a:pt x="328522" y="244647"/>
                  <a:pt x="328760" y="25901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9" id="49"/>
          <p:cNvSpPr/>
          <p:nvPr/>
        </p:nvSpPr>
        <p:spPr>
          <a:xfrm flipH="true">
            <a:off x="10595143" y="3682047"/>
            <a:ext cx="739532" cy="144654"/>
          </a:xfrm>
          <a:custGeom>
            <a:avLst/>
            <a:gdLst/>
            <a:ahLst/>
            <a:cxnLst/>
            <a:rect r="r" b="b" t="t" l="l"/>
            <a:pathLst>
              <a:path w="589216" h="115252" stroke="true" fill="norm" extrusionOk="true">
                <a:moveTo>
                  <a:pt x="588792" y="15551"/>
                </a:moveTo>
                <a:lnTo>
                  <a:pt x="588792" y="99657"/>
                </a:lnTo>
                <a:cubicBezTo>
                  <a:pt x="588687" y="108258"/>
                  <a:pt x="581677" y="115183"/>
                  <a:pt x="573076" y="115183"/>
                </a:cubicBezTo>
                <a:lnTo>
                  <a:pt x="15292" y="115183"/>
                </a:lnTo>
                <a:cubicBezTo>
                  <a:pt x="6681" y="115183"/>
                  <a:pt x="-320" y="108258"/>
                  <a:pt x="-425" y="99657"/>
                </a:cubicBezTo>
                <a:lnTo>
                  <a:pt x="-425" y="15551"/>
                </a:lnTo>
                <a:cubicBezTo>
                  <a:pt x="-377" y="6912"/>
                  <a:pt x="6653" y="-70"/>
                  <a:pt x="15292" y="-70"/>
                </a:cubicBezTo>
                <a:lnTo>
                  <a:pt x="573076" y="-70"/>
                </a:lnTo>
                <a:cubicBezTo>
                  <a:pt x="581715" y="-70"/>
                  <a:pt x="588735" y="6912"/>
                  <a:pt x="588792" y="1555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0" id="50"/>
          <p:cNvSpPr/>
          <p:nvPr/>
        </p:nvSpPr>
        <p:spPr>
          <a:xfrm flipH="true">
            <a:off x="10623475" y="3826703"/>
            <a:ext cx="682866" cy="349322"/>
          </a:xfrm>
          <a:custGeom>
            <a:avLst/>
            <a:gdLst/>
            <a:ahLst/>
            <a:cxnLst/>
            <a:rect r="r" b="b" t="t" l="l"/>
            <a:pathLst>
              <a:path w="544068" h="278320" stroke="true" fill="norm" extrusionOk="true">
                <a:moveTo>
                  <a:pt x="544068" y="0"/>
                </a:moveTo>
                <a:lnTo>
                  <a:pt x="488156" y="278321"/>
                </a:lnTo>
                <a:lnTo>
                  <a:pt x="55912" y="278321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1" id="51"/>
          <p:cNvSpPr/>
          <p:nvPr/>
        </p:nvSpPr>
        <p:spPr>
          <a:xfrm flipH="true">
            <a:off x="10595262" y="3682047"/>
            <a:ext cx="739413" cy="144654"/>
          </a:xfrm>
          <a:custGeom>
            <a:avLst/>
            <a:gdLst/>
            <a:ahLst/>
            <a:cxnLst/>
            <a:rect r="r" b="b" t="t" l="l"/>
            <a:pathLst>
              <a:path w="589121" h="115252" stroke="true" fill="norm" extrusionOk="true">
                <a:moveTo>
                  <a:pt x="573500" y="0"/>
                </a:moveTo>
                <a:cubicBezTo>
                  <a:pt x="582128" y="0"/>
                  <a:pt x="589121" y="0"/>
                  <a:pt x="589121" y="0"/>
                </a:cubicBezTo>
                <a:lnTo>
                  <a:pt x="589121" y="115252"/>
                </a:lnTo>
                <a:cubicBezTo>
                  <a:pt x="589121" y="115252"/>
                  <a:pt x="582128" y="115252"/>
                  <a:pt x="573500" y="115252"/>
                </a:cubicBezTo>
                <a:lnTo>
                  <a:pt x="15621" y="115252"/>
                </a:lnTo>
                <a:cubicBezTo>
                  <a:pt x="6994" y="115252"/>
                  <a:pt x="0" y="115252"/>
                  <a:pt x="0" y="115252"/>
                </a:cubicBezTo>
                <a:lnTo>
                  <a:pt x="0" y="0"/>
                </a:lnTo>
                <a:cubicBezTo>
                  <a:pt x="0" y="0"/>
                  <a:pt x="6994" y="0"/>
                  <a:pt x="15621" y="0"/>
                </a:cubicBezTo>
                <a:close/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2" id="52"/>
          <p:cNvSpPr/>
          <p:nvPr/>
        </p:nvSpPr>
        <p:spPr>
          <a:xfrm flipH="true">
            <a:off x="10952953" y="3086692"/>
            <a:ext cx="11955" cy="547415"/>
          </a:xfrm>
          <a:custGeom>
            <a:avLst/>
            <a:gdLst/>
            <a:ahLst/>
            <a:cxnLst/>
            <a:rect r="r" b="b" t="t" l="l"/>
            <a:pathLst>
              <a:path w="9525" h="436149" stroke="true" fill="norm" extrusionOk="true">
                <a:moveTo>
                  <a:pt x="0" y="0"/>
                </a:moveTo>
                <a:lnTo>
                  <a:pt x="0" y="43615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3" id="53"/>
          <p:cNvSpPr/>
          <p:nvPr/>
        </p:nvSpPr>
        <p:spPr>
          <a:xfrm flipH="true">
            <a:off x="10884931" y="3222858"/>
            <a:ext cx="159956" cy="79978"/>
          </a:xfrm>
          <a:custGeom>
            <a:avLst/>
            <a:gdLst/>
            <a:ahLst/>
            <a:cxnLst/>
            <a:rect r="r" b="b" t="t" l="l"/>
            <a:pathLst>
              <a:path w="127444" h="63722" stroke="true" fill="norm" extrusionOk="true">
                <a:moveTo>
                  <a:pt x="127444" y="0"/>
                </a:moveTo>
                <a:lnTo>
                  <a:pt x="63722" y="63722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4" id="54"/>
          <p:cNvSpPr/>
          <p:nvPr/>
        </p:nvSpPr>
        <p:spPr>
          <a:xfrm flipH="true">
            <a:off x="10838068" y="3356754"/>
            <a:ext cx="253683" cy="126842"/>
          </a:xfrm>
          <a:custGeom>
            <a:avLst/>
            <a:gdLst/>
            <a:ahLst/>
            <a:cxnLst/>
            <a:rect r="r" b="b" t="t" l="l"/>
            <a:pathLst>
              <a:path w="202120" h="101060" stroke="true" fill="norm" extrusionOk="true">
                <a:moveTo>
                  <a:pt x="202121" y="0"/>
                </a:moveTo>
                <a:lnTo>
                  <a:pt x="101060" y="10106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5" id="55"/>
          <p:cNvSpPr/>
          <p:nvPr/>
        </p:nvSpPr>
        <p:spPr>
          <a:xfrm flipH="true">
            <a:off x="10540867" y="4176025"/>
            <a:ext cx="848083" cy="11955"/>
          </a:xfrm>
          <a:custGeom>
            <a:avLst/>
            <a:gdLst/>
            <a:ahLst/>
            <a:cxnLst/>
            <a:rect r="r" b="b" t="t" l="l"/>
            <a:pathLst>
              <a:path w="675703" h="9525" stroke="true" fill="norm" extrusionOk="true">
                <a:moveTo>
                  <a:pt x="0" y="0"/>
                </a:moveTo>
                <a:lnTo>
                  <a:pt x="675704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6" id="56"/>
          <p:cNvSpPr/>
          <p:nvPr/>
        </p:nvSpPr>
        <p:spPr>
          <a:xfrm flipH="true">
            <a:off x="8530168" y="2797741"/>
            <a:ext cx="1062793" cy="667084"/>
          </a:xfrm>
          <a:custGeom>
            <a:avLst/>
            <a:gdLst/>
            <a:ahLst/>
            <a:cxnLst/>
            <a:rect r="r" b="b" t="t" l="l"/>
            <a:pathLst>
              <a:path w="846772" h="531494" stroke="true" fill="norm" extrusionOk="true">
                <a:moveTo>
                  <a:pt x="164358" y="531425"/>
                </a:moveTo>
                <a:lnTo>
                  <a:pt x="288183" y="426650"/>
                </a:lnTo>
                <a:lnTo>
                  <a:pt x="832156" y="426650"/>
                </a:lnTo>
                <a:cubicBezTo>
                  <a:pt x="839900" y="426603"/>
                  <a:pt x="846196" y="420393"/>
                  <a:pt x="846348" y="412649"/>
                </a:cubicBezTo>
                <a:lnTo>
                  <a:pt x="846348" y="14408"/>
                </a:lnTo>
                <a:cubicBezTo>
                  <a:pt x="846396" y="6466"/>
                  <a:pt x="840004" y="-16"/>
                  <a:pt x="832061" y="-70"/>
                </a:cubicBezTo>
                <a:cubicBezTo>
                  <a:pt x="832032" y="-70"/>
                  <a:pt x="831994" y="-70"/>
                  <a:pt x="831965" y="-70"/>
                </a:cubicBezTo>
                <a:lnTo>
                  <a:pt x="13958" y="-70"/>
                </a:lnTo>
                <a:cubicBezTo>
                  <a:pt x="5995" y="-17"/>
                  <a:pt x="-425" y="6449"/>
                  <a:pt x="-425" y="14408"/>
                </a:cubicBezTo>
                <a:lnTo>
                  <a:pt x="-425" y="412649"/>
                </a:lnTo>
                <a:cubicBezTo>
                  <a:pt x="-425" y="420593"/>
                  <a:pt x="6015" y="427032"/>
                  <a:pt x="13958" y="427032"/>
                </a:cubicBezTo>
                <a:lnTo>
                  <a:pt x="164358" y="427032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7" id="57"/>
          <p:cNvSpPr/>
          <p:nvPr/>
        </p:nvSpPr>
        <p:spPr>
          <a:xfrm flipH="true">
            <a:off x="9267786" y="3000975"/>
            <a:ext cx="129590" cy="129591"/>
          </a:xfrm>
          <a:custGeom>
            <a:avLst/>
            <a:gdLst/>
            <a:ahLst/>
            <a:cxnLst/>
            <a:rect r="r" b="b" t="t" l="l"/>
            <a:pathLst>
              <a:path w="103250" h="103251" stroke="true" fill="norm" extrusionOk="true">
                <a:moveTo>
                  <a:pt x="103251" y="51626"/>
                </a:moveTo>
                <a:cubicBezTo>
                  <a:pt x="103251" y="80137"/>
                  <a:pt x="80137" y="103251"/>
                  <a:pt x="51626" y="103251"/>
                </a:cubicBezTo>
                <a:cubicBezTo>
                  <a:pt x="23114" y="103251"/>
                  <a:pt x="0" y="80137"/>
                  <a:pt x="0" y="51626"/>
                </a:cubicBezTo>
                <a:cubicBezTo>
                  <a:pt x="0" y="23114"/>
                  <a:pt x="23114" y="0"/>
                  <a:pt x="51626" y="0"/>
                </a:cubicBezTo>
                <a:cubicBezTo>
                  <a:pt x="80137" y="0"/>
                  <a:pt x="103251" y="23114"/>
                  <a:pt x="103251" y="5162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8" id="58"/>
          <p:cNvSpPr/>
          <p:nvPr/>
        </p:nvSpPr>
        <p:spPr>
          <a:xfrm flipH="true">
            <a:off x="8996409" y="3000975"/>
            <a:ext cx="129591" cy="129590"/>
          </a:xfrm>
          <a:custGeom>
            <a:avLst/>
            <a:gdLst/>
            <a:ahLst/>
            <a:cxnLst/>
            <a:rect r="r" b="b" t="t" l="l"/>
            <a:pathLst>
              <a:path w="103251" h="103250" stroke="true" fill="norm" extrusionOk="true">
                <a:moveTo>
                  <a:pt x="102827" y="51556"/>
                </a:moveTo>
                <a:cubicBezTo>
                  <a:pt x="102827" y="80064"/>
                  <a:pt x="79710" y="103181"/>
                  <a:pt x="51201" y="103181"/>
                </a:cubicBezTo>
                <a:cubicBezTo>
                  <a:pt x="22693" y="103181"/>
                  <a:pt x="-425" y="80064"/>
                  <a:pt x="-425" y="51556"/>
                </a:cubicBezTo>
                <a:cubicBezTo>
                  <a:pt x="-425" y="23048"/>
                  <a:pt x="22693" y="-70"/>
                  <a:pt x="51201" y="-70"/>
                </a:cubicBezTo>
                <a:cubicBezTo>
                  <a:pt x="79710" y="-70"/>
                  <a:pt x="102827" y="23048"/>
                  <a:pt x="102827" y="5155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9" id="59"/>
          <p:cNvSpPr/>
          <p:nvPr/>
        </p:nvSpPr>
        <p:spPr>
          <a:xfrm flipH="true">
            <a:off x="8725749" y="3000975"/>
            <a:ext cx="129591" cy="129590"/>
          </a:xfrm>
          <a:custGeom>
            <a:avLst/>
            <a:gdLst/>
            <a:ahLst/>
            <a:cxnLst/>
            <a:rect r="r" b="b" t="t" l="l"/>
            <a:pathLst>
              <a:path w="103251" h="103250" stroke="true" fill="norm" extrusionOk="true">
                <a:moveTo>
                  <a:pt x="102827" y="51556"/>
                </a:moveTo>
                <a:cubicBezTo>
                  <a:pt x="102827" y="80064"/>
                  <a:pt x="79710" y="103181"/>
                  <a:pt x="51201" y="103181"/>
                </a:cubicBezTo>
                <a:cubicBezTo>
                  <a:pt x="22693" y="103181"/>
                  <a:pt x="-425" y="80064"/>
                  <a:pt x="-425" y="51556"/>
                </a:cubicBezTo>
                <a:cubicBezTo>
                  <a:pt x="-425" y="23048"/>
                  <a:pt x="22693" y="-70"/>
                  <a:pt x="51201" y="-70"/>
                </a:cubicBezTo>
                <a:cubicBezTo>
                  <a:pt x="79710" y="-70"/>
                  <a:pt x="102827" y="23048"/>
                  <a:pt x="102827" y="5155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TextBox 60" id="60"/>
          <p:cNvSpPr txBox="true"/>
          <p:nvPr/>
        </p:nvSpPr>
        <p:spPr>
          <a:xfrm>
            <a:off x="753353" y="1673779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Gray Box Testing Defined</a:t>
            </a:r>
            <a:endParaRPr lang="en-US" sz="1100"/>
          </a:p>
        </p:txBody>
      </p:sp>
      <p:sp>
        <p:nvSpPr>
          <p:cNvPr name="AutoShape 61" id="61"/>
          <p:cNvSpPr/>
          <p:nvPr/>
        </p:nvSpPr>
        <p:spPr>
          <a:xfrm flipH="true">
            <a:off x="753349" y="2012332"/>
            <a:ext cx="6666206" cy="587084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Combination of black and white box testing. Partial knowledge of internal structure. Best of both worlds.</a:t>
            </a:r>
          </a:p>
        </p:txBody>
      </p:sp>
      <p:sp>
        <p:nvSpPr>
          <p:cNvPr name="AutoShape 62" id="62"/>
          <p:cNvSpPr/>
          <p:nvPr/>
        </p:nvSpPr>
        <p:spPr>
          <a:xfrm>
            <a:off x="660400" y="1602695"/>
            <a:ext cx="25296" cy="904541"/>
          </a:xfrm>
          <a:prstGeom prst="rect">
            <a:avLst/>
          </a:prstGeom>
          <a:solidFill>
            <a:schemeClr val="accent1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1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3" id="63"/>
          <p:cNvSpPr txBox="true"/>
          <p:nvPr/>
        </p:nvSpPr>
        <p:spPr>
          <a:xfrm>
            <a:off x="753353" y="3135649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Gray Box Techniques</a:t>
            </a:r>
            <a:endParaRPr lang="en-US" sz="1100"/>
          </a:p>
        </p:txBody>
      </p:sp>
      <p:sp>
        <p:nvSpPr>
          <p:cNvPr name="AutoShape 64" id="64"/>
          <p:cNvSpPr/>
          <p:nvPr/>
        </p:nvSpPr>
        <p:spPr>
          <a:xfrm flipH="true">
            <a:off x="753349" y="3474202"/>
            <a:ext cx="6666206" cy="585610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Pattern testing, matrix testing, exploratory testing. It allows flexibility and efficiency. Combination of approaches optimizes testing.</a:t>
            </a:r>
          </a:p>
        </p:txBody>
      </p:sp>
      <p:sp>
        <p:nvSpPr>
          <p:cNvPr name="AutoShape 65" id="65"/>
          <p:cNvSpPr/>
          <p:nvPr/>
        </p:nvSpPr>
        <p:spPr>
          <a:xfrm>
            <a:off x="660400" y="3064565"/>
            <a:ext cx="25296" cy="904541"/>
          </a:xfrm>
          <a:prstGeom prst="rect">
            <a:avLst/>
          </a:prstGeom>
          <a:solidFill>
            <a:schemeClr val="accent2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2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6" id="66"/>
          <p:cNvSpPr txBox="true"/>
          <p:nvPr/>
        </p:nvSpPr>
        <p:spPr>
          <a:xfrm>
            <a:off x="753353" y="4597518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Advantages &amp; Disadvantages</a:t>
            </a:r>
            <a:endParaRPr lang="en-US" sz="1100"/>
          </a:p>
        </p:txBody>
      </p:sp>
      <p:sp>
        <p:nvSpPr>
          <p:cNvPr name="AutoShape 67" id="67"/>
          <p:cNvSpPr/>
          <p:nvPr/>
        </p:nvSpPr>
        <p:spPr>
          <a:xfrm flipH="true">
            <a:off x="753349" y="4936071"/>
            <a:ext cx="6666206" cy="585610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Balances detail and simplicity; requires technical knowledge. Efficiently discovers defects. Partial knowledge is key.</a:t>
            </a:r>
          </a:p>
        </p:txBody>
      </p:sp>
      <p:sp>
        <p:nvSpPr>
          <p:cNvPr name="AutoShape 68" id="68"/>
          <p:cNvSpPr/>
          <p:nvPr/>
        </p:nvSpPr>
        <p:spPr>
          <a:xfrm>
            <a:off x="660400" y="4526434"/>
            <a:ext cx="25296" cy="904541"/>
          </a:xfrm>
          <a:prstGeom prst="rect">
            <a:avLst/>
          </a:prstGeom>
          <a:solidFill>
            <a:schemeClr val="accent3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3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Other Testing Types</a:t>
            </a:r>
          </a:p>
        </p:txBody>
      </p:sp>
      <p:sp>
        <p:nvSpPr>
          <p:cNvPr name="AutoShape 3" id="3"/>
          <p:cNvSpPr/>
          <p:nvPr/>
        </p:nvSpPr>
        <p:spPr>
          <a:xfrm>
            <a:off x="5130662" y="1630554"/>
            <a:ext cx="1973609" cy="1973609"/>
          </a:xfrm>
          <a:prstGeom prst="ellipse">
            <a:avLst/>
          </a:prstGeom>
          <a:gradFill>
            <a:gsLst>
              <a:gs pos="0">
                <a:srgbClr val="428775">
                  <a:alpha val="0"/>
                </a:srgbClr>
              </a:gs>
              <a:gs pos="100000">
                <a:srgbClr val="428775">
                  <a:alpha val="30000"/>
                </a:srgbClr>
              </a:gs>
            </a:gsLst>
            <a:lin ang="5400000"/>
          </a:gradFill>
          <a:ln>
            <a:noFill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pic>
        <p:nvPicPr>
          <p:cNvPr name="image6.jpg" id="4"/>
          <p:cNvPicPr>
            <a:picLocks noChangeAspect="true"/>
          </p:cNvPicPr>
          <p:nvPr/>
        </p:nvPicPr>
        <p:blipFill>
          <a:blip r:embed="rId2"/>
          <a:srcRect t="52475" l="48205" b="8954" r="28380"/>
          <a:stretch>
            <a:fillRect/>
          </a:stretch>
        </p:blipFill>
        <p:spPr>
          <a:xfrm>
            <a:off x="5205884" y="1693584"/>
            <a:ext cx="1805597" cy="1805597"/>
          </a:xfrm>
          <a:prstGeom prst="ellipse">
            <a:avLst/>
          </a:prstGeom>
        </p:spPr>
      </p:pic>
      <p:pic>
        <p:nvPicPr>
          <p:cNvPr name="image7.png" id="5"/>
          <p:cNvPicPr>
            <a:picLocks noChangeAspect="true"/>
          </p:cNvPicPr>
          <p:nvPr/>
        </p:nvPicPr>
        <p:blipFill>
          <a:blip r:embed="rId3"/>
          <a:srcRect t="42789" l="51277" b="36944" r="31948"/>
          <a:stretch>
            <a:fillRect/>
          </a:stretch>
        </p:blipFill>
        <p:spPr>
          <a:xfrm>
            <a:off x="5432669" y="1223856"/>
            <a:ext cx="1314179" cy="963840"/>
          </a:xfrm>
          <a:prstGeom prst="ellipse">
            <a:avLst/>
          </a:prstGeom>
        </p:spPr>
      </p:pic>
      <p:sp>
        <p:nvSpPr>
          <p:cNvPr name="AutoShape 6" id="6"/>
          <p:cNvSpPr/>
          <p:nvPr/>
        </p:nvSpPr>
        <p:spPr>
          <a:xfrm>
            <a:off x="4986383" y="1495058"/>
            <a:ext cx="2244600" cy="2244600"/>
          </a:xfrm>
          <a:prstGeom prst="ellipse">
            <a:avLst/>
          </a:prstGeom>
          <a:gradFill>
            <a:gsLst>
              <a:gs pos="0">
                <a:srgbClr val="428775">
                  <a:alpha val="0"/>
                </a:srgbClr>
              </a:gs>
              <a:gs pos="100000">
                <a:srgbClr val="428775">
                  <a:alpha val="30000"/>
                </a:srgbClr>
              </a:gs>
            </a:gsLst>
            <a:lin ang="5400000"/>
          </a:gradFill>
          <a:ln>
            <a:noFill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7" id="7"/>
          <p:cNvSpPr/>
          <p:nvPr/>
        </p:nvSpPr>
        <p:spPr>
          <a:xfrm>
            <a:off x="4765914" y="1265806"/>
            <a:ext cx="2703104" cy="2703104"/>
          </a:xfrm>
          <a:prstGeom prst="ellipse">
            <a:avLst/>
          </a:prstGeom>
          <a:noFill/>
          <a:ln>
            <a:gradFill>
              <a:gsLst>
                <a:gs pos="33000">
                  <a:srgbClr val="428775">
                    <a:alpha val="0"/>
                  </a:srgbClr>
                </a:gs>
                <a:gs pos="100000">
                  <a:srgbClr val="428775"/>
                </a:gs>
              </a:gsLst>
              <a:lin ang="5400000"/>
            </a:gradFill>
            <a:prstDash val="sysDot"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3928754" y="2266831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>
            <a:off x="6049130" y="4402341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10" id="10"/>
          <p:cNvSpPr/>
          <p:nvPr/>
        </p:nvSpPr>
        <p:spPr>
          <a:xfrm>
            <a:off x="8145155" y="2266830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TextBox 11" id="11"/>
          <p:cNvSpPr txBox="true"/>
          <p:nvPr/>
        </p:nvSpPr>
        <p:spPr>
          <a:xfrm>
            <a:off x="673100" y="2160247"/>
            <a:ext cx="3048351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Unit Testing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673099" y="2532593"/>
            <a:ext cx="3048352" cy="102374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Testing individual components/units of the software. Carried out by developers. Focus on code correctness.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>
            <a:off x="4065425" y="4751473"/>
            <a:ext cx="407973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Integration Testing</a:t>
            </a:r>
            <a:endParaRPr lang="en-US" sz="1100"/>
          </a:p>
        </p:txBody>
      </p:sp>
      <p:sp>
        <p:nvSpPr>
          <p:cNvPr name="TextBox 14" id="14"/>
          <p:cNvSpPr txBox="true"/>
          <p:nvPr/>
        </p:nvSpPr>
        <p:spPr>
          <a:xfrm>
            <a:off x="4065425" y="5123819"/>
            <a:ext cx="4079730" cy="70205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Testing the interaction between different software modules. Ensures subsystems function together. Crucial for large systems.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8470548" y="2160247"/>
            <a:ext cx="304835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System Testing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8470548" y="2532593"/>
            <a:ext cx="3048352" cy="102521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Testing the entire system as a whole. Verifies system meets specified requirements. End-to-end testing important.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Levels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Unit Testing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2225268" y="2712545"/>
            <a:ext cx="979128" cy="979948"/>
            <a:chOff x="3287425" y="3613920"/>
            <a:chExt cx="648499" cy="649042"/>
          </a:xfrm>
        </p:grpSpPr>
        <p:sp>
          <p:nvSpPr>
            <p:cNvPr name="AutoShape 4" id="4"/>
            <p:cNvSpPr/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5" id="5"/>
            <p:cNvSpPr/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  <a:r>
                <a:rPr lang="en-US" b="true" i="false" sz="2135" baseline="0" u="none">
                  <a:solidFill>
                    <a:srgbClr val="000000"/>
                  </a:solidFill>
                  <a:latin typeface="Arial"/>
                  <a:ea typeface="Arial"/>
                </a:rPr>
                <a:t>01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>
            <a:off x="2825615" y="2195896"/>
            <a:ext cx="1142742" cy="1629867"/>
            <a:chOff x="3732213" y="2166938"/>
            <a:chExt cx="1679575" cy="2395538"/>
          </a:xfrm>
        </p:grpSpPr>
        <p:sp>
          <p:nvSpPr>
            <p:cNvPr name="Freeform 7" id="7"/>
            <p:cNvSpPr/>
            <p:nvPr/>
          </p:nvSpPr>
          <p:spPr>
            <a:xfrm>
              <a:off x="4572000" y="2317750"/>
              <a:ext cx="839788" cy="2244725"/>
            </a:xfrm>
            <a:custGeom>
              <a:avLst/>
              <a:gdLst/>
              <a:ahLst/>
              <a:cxnLst/>
              <a:rect r="r" b="b" t="t" l="l"/>
              <a:pathLst>
                <a:path w="529" h="1414" stroke="true" fill="norm" extrusionOk="true">
                  <a:moveTo>
                    <a:pt x="529" y="0"/>
                  </a:moveTo>
                  <a:lnTo>
                    <a:pt x="0" y="1414"/>
                  </a:lnTo>
                  <a:lnTo>
                    <a:pt x="0" y="9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3732213" y="2306638"/>
              <a:ext cx="839788" cy="2255838"/>
            </a:xfrm>
            <a:custGeom>
              <a:avLst/>
              <a:gdLst/>
              <a:ahLst/>
              <a:cxnLst/>
              <a:rect r="r" b="b" t="t" l="l"/>
              <a:pathLst>
                <a:path w="529" h="1421" stroke="true" fill="norm" extrusionOk="true">
                  <a:moveTo>
                    <a:pt x="529" y="1421"/>
                  </a:moveTo>
                  <a:lnTo>
                    <a:pt x="0" y="0"/>
                  </a:lnTo>
                  <a:lnTo>
                    <a:pt x="529" y="97"/>
                  </a:lnTo>
                  <a:lnTo>
                    <a:pt x="529" y="14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9" id="9"/>
            <p:cNvSpPr/>
            <p:nvPr/>
          </p:nvSpPr>
          <p:spPr>
            <a:xfrm>
              <a:off x="3732213" y="2166938"/>
              <a:ext cx="1679575" cy="293688"/>
            </a:xfrm>
            <a:custGeom>
              <a:avLst/>
              <a:gdLst/>
              <a:ahLst/>
              <a:cxnLst/>
              <a:rect r="r" b="b" t="t" l="l"/>
              <a:pathLst>
                <a:path w="1058" h="185" stroke="true" fill="norm" extrusionOk="true">
                  <a:moveTo>
                    <a:pt x="1058" y="95"/>
                  </a:moveTo>
                  <a:lnTo>
                    <a:pt x="529" y="185"/>
                  </a:lnTo>
                  <a:lnTo>
                    <a:pt x="0" y="88"/>
                  </a:lnTo>
                  <a:lnTo>
                    <a:pt x="529" y="0"/>
                  </a:lnTo>
                  <a:lnTo>
                    <a:pt x="1058" y="9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10" id="10"/>
          <p:cNvGrpSpPr/>
          <p:nvPr/>
        </p:nvGrpSpPr>
        <p:grpSpPr>
          <a:xfrm>
            <a:off x="2647399" y="1687496"/>
            <a:ext cx="1497014" cy="708544"/>
            <a:chOff x="1576436" y="2533941"/>
            <a:chExt cx="1338219" cy="633386"/>
          </a:xfrm>
        </p:grpSpPr>
        <p:grpSp>
          <p:nvGrpSpPr>
            <p:cNvPr name="Group 11" id="11"/>
            <p:cNvGrpSpPr/>
            <p:nvPr/>
          </p:nvGrpSpPr>
          <p:grpSpPr>
            <a:xfrm>
              <a:off x="1576436" y="2533941"/>
              <a:ext cx="1338219" cy="546488"/>
              <a:chOff x="1576436" y="2571750"/>
              <a:chExt cx="1338219" cy="546488"/>
            </a:xfrm>
          </p:grpSpPr>
          <p:sp>
            <p:nvSpPr>
              <p:cNvPr name="Freeform 12" id="12"/>
              <p:cNvSpPr/>
              <p:nvPr/>
            </p:nvSpPr>
            <p:spPr>
              <a:xfrm>
                <a:off x="1576436" y="2571750"/>
                <a:ext cx="670075" cy="539730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59" stroke="true" fill="norm" extrusionOk="true">
                    <a:moveTo>
                      <a:pt x="165" y="559"/>
                    </a:moveTo>
                    <a:lnTo>
                      <a:pt x="0" y="119"/>
                    </a:lnTo>
                    <a:lnTo>
                      <a:pt x="694" y="0"/>
                    </a:lnTo>
                    <a:lnTo>
                      <a:pt x="694" y="471"/>
                    </a:lnTo>
                    <a:lnTo>
                      <a:pt x="165" y="559"/>
                    </a:lnTo>
                    <a:close/>
                  </a:path>
                </a:pathLst>
              </a:custGeom>
              <a:solidFill>
                <a:schemeClr val="accent3">
                  <a:alpha val="66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13" id="13"/>
              <p:cNvSpPr/>
              <p:nvPr/>
            </p:nvSpPr>
            <p:spPr>
              <a:xfrm>
                <a:off x="2246511" y="2571750"/>
                <a:ext cx="668144" cy="546488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66" stroke="true" fill="norm" extrusionOk="true">
                    <a:moveTo>
                      <a:pt x="692" y="126"/>
                    </a:moveTo>
                    <a:lnTo>
                      <a:pt x="529" y="566"/>
                    </a:lnTo>
                    <a:lnTo>
                      <a:pt x="0" y="471"/>
                    </a:lnTo>
                    <a:lnTo>
                      <a:pt x="0" y="0"/>
                    </a:lnTo>
                    <a:lnTo>
                      <a:pt x="692" y="126"/>
                    </a:lnTo>
                    <a:close/>
                  </a:path>
                </a:pathLst>
              </a:custGeom>
              <a:solidFill>
                <a:schemeClr val="accent3">
                  <a:alpha val="49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>
              <a:off x="1576436" y="2648839"/>
              <a:ext cx="1338219" cy="518488"/>
              <a:chOff x="1576436" y="2686648"/>
              <a:chExt cx="1338219" cy="518488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2246511" y="2693406"/>
                <a:ext cx="668144" cy="511729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30" stroke="true" fill="norm" extrusionOk="true">
                    <a:moveTo>
                      <a:pt x="692" y="0"/>
                    </a:moveTo>
                    <a:lnTo>
                      <a:pt x="529" y="440"/>
                    </a:lnTo>
                    <a:lnTo>
                      <a:pt x="0" y="530"/>
                    </a:lnTo>
                    <a:lnTo>
                      <a:pt x="0" y="109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chemeClr val="accent3">
                  <a:alpha val="57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16" id="16"/>
              <p:cNvSpPr/>
              <p:nvPr/>
            </p:nvSpPr>
            <p:spPr>
              <a:xfrm>
                <a:off x="1576436" y="2686648"/>
                <a:ext cx="670075" cy="518488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37" stroke="true" fill="norm" extrusionOk="true">
                    <a:moveTo>
                      <a:pt x="694" y="537"/>
                    </a:moveTo>
                    <a:lnTo>
                      <a:pt x="165" y="440"/>
                    </a:lnTo>
                    <a:lnTo>
                      <a:pt x="0" y="0"/>
                    </a:lnTo>
                    <a:lnTo>
                      <a:pt x="694" y="116"/>
                    </a:lnTo>
                    <a:lnTo>
                      <a:pt x="694" y="537"/>
                    </a:lnTo>
                    <a:close/>
                  </a:path>
                </a:pathLst>
              </a:custGeom>
              <a:solidFill>
                <a:schemeClr val="accent3">
                  <a:alpha val="31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>
            <a:off x="7867259" y="2712545"/>
            <a:ext cx="979128" cy="979948"/>
            <a:chOff x="5249342" y="1406453"/>
            <a:chExt cx="648499" cy="649042"/>
          </a:xfrm>
        </p:grpSpPr>
        <p:sp>
          <p:nvSpPr>
            <p:cNvPr name="AutoShape 18" id="18"/>
            <p:cNvSpPr/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9" id="19"/>
            <p:cNvSpPr/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  <a:r>
                <a:rPr lang="en-US" b="true" i="false" sz="2135" baseline="0" u="none">
                  <a:solidFill>
                    <a:srgbClr val="FFFFFF"/>
                  </a:solidFill>
                  <a:latin typeface="Arial"/>
                  <a:ea typeface="Arial"/>
                </a:rPr>
                <a:t>03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>
            <a:off x="8481742" y="2195896"/>
            <a:ext cx="1142742" cy="1629867"/>
            <a:chOff x="3732213" y="2166938"/>
            <a:chExt cx="1679575" cy="2395538"/>
          </a:xfrm>
        </p:grpSpPr>
        <p:sp>
          <p:nvSpPr>
            <p:cNvPr name="Freeform 21" id="21"/>
            <p:cNvSpPr/>
            <p:nvPr/>
          </p:nvSpPr>
          <p:spPr>
            <a:xfrm>
              <a:off x="4572000" y="2317750"/>
              <a:ext cx="839788" cy="2244725"/>
            </a:xfrm>
            <a:custGeom>
              <a:avLst/>
              <a:gdLst/>
              <a:ahLst/>
              <a:cxnLst/>
              <a:rect r="r" b="b" t="t" l="l"/>
              <a:pathLst>
                <a:path w="529" h="1414" stroke="true" fill="norm" extrusionOk="true">
                  <a:moveTo>
                    <a:pt x="529" y="0"/>
                  </a:moveTo>
                  <a:lnTo>
                    <a:pt x="0" y="1414"/>
                  </a:lnTo>
                  <a:lnTo>
                    <a:pt x="0" y="9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3732213" y="2306638"/>
              <a:ext cx="839788" cy="2255838"/>
            </a:xfrm>
            <a:custGeom>
              <a:avLst/>
              <a:gdLst/>
              <a:ahLst/>
              <a:cxnLst/>
              <a:rect r="r" b="b" t="t" l="l"/>
              <a:pathLst>
                <a:path w="529" h="1421" stroke="true" fill="norm" extrusionOk="true">
                  <a:moveTo>
                    <a:pt x="529" y="1421"/>
                  </a:moveTo>
                  <a:lnTo>
                    <a:pt x="0" y="0"/>
                  </a:lnTo>
                  <a:lnTo>
                    <a:pt x="529" y="97"/>
                  </a:lnTo>
                  <a:lnTo>
                    <a:pt x="529" y="14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3732213" y="2166938"/>
              <a:ext cx="1679575" cy="293688"/>
            </a:xfrm>
            <a:custGeom>
              <a:avLst/>
              <a:gdLst/>
              <a:ahLst/>
              <a:cxnLst/>
              <a:rect r="r" b="b" t="t" l="l"/>
              <a:pathLst>
                <a:path w="1058" h="185" stroke="true" fill="norm" extrusionOk="true">
                  <a:moveTo>
                    <a:pt x="1058" y="95"/>
                  </a:moveTo>
                  <a:lnTo>
                    <a:pt x="529" y="185"/>
                  </a:lnTo>
                  <a:lnTo>
                    <a:pt x="0" y="88"/>
                  </a:lnTo>
                  <a:lnTo>
                    <a:pt x="529" y="0"/>
                  </a:lnTo>
                  <a:lnTo>
                    <a:pt x="1058" y="9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24" id="24"/>
          <p:cNvGrpSpPr/>
          <p:nvPr/>
        </p:nvGrpSpPr>
        <p:grpSpPr>
          <a:xfrm>
            <a:off x="8303526" y="1687171"/>
            <a:ext cx="1497014" cy="708544"/>
            <a:chOff x="6533739" y="2526030"/>
            <a:chExt cx="1338219" cy="633386"/>
          </a:xfrm>
        </p:grpSpPr>
        <p:grpSp>
          <p:nvGrpSpPr>
            <p:cNvPr name="Group 25" id="25"/>
            <p:cNvGrpSpPr/>
            <p:nvPr/>
          </p:nvGrpSpPr>
          <p:grpSpPr>
            <a:xfrm>
              <a:off x="6533739" y="2526030"/>
              <a:ext cx="1338219" cy="546488"/>
              <a:chOff x="3470275" y="1419225"/>
              <a:chExt cx="2200275" cy="898525"/>
            </a:xfrm>
          </p:grpSpPr>
          <p:sp>
            <p:nvSpPr>
              <p:cNvPr name="Freeform 26" id="26"/>
              <p:cNvSpPr/>
              <p:nvPr/>
            </p:nvSpPr>
            <p:spPr>
              <a:xfrm>
                <a:off x="3470275" y="1419225"/>
                <a:ext cx="1101725" cy="887413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59" stroke="true" fill="norm" extrusionOk="true">
                    <a:moveTo>
                      <a:pt x="165" y="559"/>
                    </a:moveTo>
                    <a:lnTo>
                      <a:pt x="0" y="119"/>
                    </a:lnTo>
                    <a:lnTo>
                      <a:pt x="694" y="0"/>
                    </a:lnTo>
                    <a:lnTo>
                      <a:pt x="694" y="471"/>
                    </a:lnTo>
                    <a:lnTo>
                      <a:pt x="165" y="559"/>
                    </a:lnTo>
                    <a:close/>
                  </a:path>
                </a:pathLst>
              </a:custGeom>
              <a:solidFill>
                <a:schemeClr val="accent4">
                  <a:alpha val="66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27" id="27"/>
              <p:cNvSpPr/>
              <p:nvPr/>
            </p:nvSpPr>
            <p:spPr>
              <a:xfrm>
                <a:off x="4572000" y="1419225"/>
                <a:ext cx="1098550" cy="898525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66" stroke="true" fill="norm" extrusionOk="true">
                    <a:moveTo>
                      <a:pt x="692" y="126"/>
                    </a:moveTo>
                    <a:lnTo>
                      <a:pt x="529" y="566"/>
                    </a:lnTo>
                    <a:lnTo>
                      <a:pt x="0" y="471"/>
                    </a:lnTo>
                    <a:lnTo>
                      <a:pt x="0" y="0"/>
                    </a:lnTo>
                    <a:lnTo>
                      <a:pt x="692" y="126"/>
                    </a:lnTo>
                    <a:close/>
                  </a:path>
                </a:pathLst>
              </a:custGeom>
              <a:solidFill>
                <a:schemeClr val="accent4">
                  <a:alpha val="49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>
              <a:off x="6533739" y="2640928"/>
              <a:ext cx="1338219" cy="518488"/>
              <a:chOff x="3470275" y="1608138"/>
              <a:chExt cx="2200275" cy="852488"/>
            </a:xfrm>
          </p:grpSpPr>
          <p:sp>
            <p:nvSpPr>
              <p:cNvPr name="Freeform 29" id="29"/>
              <p:cNvSpPr/>
              <p:nvPr/>
            </p:nvSpPr>
            <p:spPr>
              <a:xfrm>
                <a:off x="4572000" y="1619250"/>
                <a:ext cx="1098550" cy="841375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30" stroke="true" fill="norm" extrusionOk="true">
                    <a:moveTo>
                      <a:pt x="692" y="0"/>
                    </a:moveTo>
                    <a:lnTo>
                      <a:pt x="529" y="440"/>
                    </a:lnTo>
                    <a:lnTo>
                      <a:pt x="0" y="530"/>
                    </a:lnTo>
                    <a:lnTo>
                      <a:pt x="0" y="109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chemeClr val="accent4">
                  <a:alpha val="57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30" id="30"/>
              <p:cNvSpPr/>
              <p:nvPr/>
            </p:nvSpPr>
            <p:spPr>
              <a:xfrm>
                <a:off x="3470275" y="1608138"/>
                <a:ext cx="1101725" cy="852488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37" stroke="true" fill="norm" extrusionOk="true">
                    <a:moveTo>
                      <a:pt x="694" y="537"/>
                    </a:moveTo>
                    <a:lnTo>
                      <a:pt x="165" y="440"/>
                    </a:lnTo>
                    <a:lnTo>
                      <a:pt x="0" y="0"/>
                    </a:lnTo>
                    <a:lnTo>
                      <a:pt x="694" y="116"/>
                    </a:lnTo>
                    <a:lnTo>
                      <a:pt x="694" y="537"/>
                    </a:lnTo>
                    <a:close/>
                  </a:path>
                </a:pathLst>
              </a:custGeom>
              <a:solidFill>
                <a:schemeClr val="accent4">
                  <a:alpha val="31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</p:grpSp>
      <p:grpSp>
        <p:nvGrpSpPr>
          <p:cNvPr name="Group 31" id="31"/>
          <p:cNvGrpSpPr/>
          <p:nvPr/>
        </p:nvGrpSpPr>
        <p:grpSpPr>
          <a:xfrm>
            <a:off x="5019291" y="2712545"/>
            <a:ext cx="979128" cy="979948"/>
            <a:chOff x="3287425" y="1417883"/>
            <a:chExt cx="648499" cy="649042"/>
          </a:xfrm>
        </p:grpSpPr>
        <p:sp>
          <p:nvSpPr>
            <p:cNvPr name="AutoShape 32" id="32"/>
            <p:cNvSpPr/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33" id="33"/>
            <p:cNvSpPr/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  <a:r>
                <a:rPr lang="en-US" b="true" i="false" sz="2135" baseline="0" u="none">
                  <a:solidFill>
                    <a:srgbClr val="000000"/>
                  </a:solidFill>
                  <a:latin typeface="Arial"/>
                  <a:ea typeface="Arial"/>
                </a:rPr>
                <a:t>02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>
            <a:off x="5618156" y="2197203"/>
            <a:ext cx="1149360" cy="1639303"/>
            <a:chOff x="3732213" y="2166938"/>
            <a:chExt cx="1679575" cy="2395538"/>
          </a:xfrm>
        </p:grpSpPr>
        <p:sp>
          <p:nvSpPr>
            <p:cNvPr name="Freeform 35" id="35"/>
            <p:cNvSpPr/>
            <p:nvPr/>
          </p:nvSpPr>
          <p:spPr>
            <a:xfrm>
              <a:off x="4572000" y="2317750"/>
              <a:ext cx="839788" cy="2244725"/>
            </a:xfrm>
            <a:custGeom>
              <a:avLst/>
              <a:gdLst/>
              <a:ahLst/>
              <a:cxnLst/>
              <a:rect r="r" b="b" t="t" l="l"/>
              <a:pathLst>
                <a:path w="529" h="1414" stroke="true" fill="norm" extrusionOk="true">
                  <a:moveTo>
                    <a:pt x="529" y="0"/>
                  </a:moveTo>
                  <a:lnTo>
                    <a:pt x="0" y="1414"/>
                  </a:lnTo>
                  <a:lnTo>
                    <a:pt x="0" y="9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3732213" y="2306638"/>
              <a:ext cx="839788" cy="2255838"/>
            </a:xfrm>
            <a:custGeom>
              <a:avLst/>
              <a:gdLst/>
              <a:ahLst/>
              <a:cxnLst/>
              <a:rect r="r" b="b" t="t" l="l"/>
              <a:pathLst>
                <a:path w="529" h="1421" stroke="true" fill="norm" extrusionOk="true">
                  <a:moveTo>
                    <a:pt x="529" y="1421"/>
                  </a:moveTo>
                  <a:lnTo>
                    <a:pt x="0" y="0"/>
                  </a:lnTo>
                  <a:lnTo>
                    <a:pt x="529" y="97"/>
                  </a:lnTo>
                  <a:lnTo>
                    <a:pt x="529" y="14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3732213" y="2166938"/>
              <a:ext cx="1679575" cy="293688"/>
            </a:xfrm>
            <a:custGeom>
              <a:avLst/>
              <a:gdLst/>
              <a:ahLst/>
              <a:cxnLst/>
              <a:rect r="r" b="b" t="t" l="l"/>
              <a:pathLst>
                <a:path w="1058" h="185" stroke="true" fill="norm" extrusionOk="true">
                  <a:moveTo>
                    <a:pt x="1058" y="95"/>
                  </a:moveTo>
                  <a:lnTo>
                    <a:pt x="529" y="185"/>
                  </a:lnTo>
                  <a:lnTo>
                    <a:pt x="0" y="88"/>
                  </a:lnTo>
                  <a:lnTo>
                    <a:pt x="529" y="0"/>
                  </a:lnTo>
                  <a:lnTo>
                    <a:pt x="1058" y="9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38" id="38"/>
          <p:cNvGrpSpPr/>
          <p:nvPr/>
        </p:nvGrpSpPr>
        <p:grpSpPr>
          <a:xfrm>
            <a:off x="5438907" y="1685532"/>
            <a:ext cx="1505682" cy="712647"/>
            <a:chOff x="3615309" y="1918566"/>
            <a:chExt cx="1913383" cy="905614"/>
          </a:xfrm>
        </p:grpSpPr>
        <p:grpSp>
          <p:nvGrpSpPr>
            <p:cNvPr name="Group 39" id="39"/>
            <p:cNvGrpSpPr/>
            <p:nvPr/>
          </p:nvGrpSpPr>
          <p:grpSpPr>
            <a:xfrm>
              <a:off x="3615309" y="1918566"/>
              <a:ext cx="1913383" cy="781367"/>
              <a:chOff x="3470275" y="1419225"/>
              <a:chExt cx="2200275" cy="898525"/>
            </a:xfrm>
          </p:grpSpPr>
          <p:sp>
            <p:nvSpPr>
              <p:cNvPr name="Freeform 40" id="40"/>
              <p:cNvSpPr/>
              <p:nvPr/>
            </p:nvSpPr>
            <p:spPr>
              <a:xfrm>
                <a:off x="3470275" y="1419225"/>
                <a:ext cx="1101725" cy="887413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59" stroke="true" fill="norm" extrusionOk="true">
                    <a:moveTo>
                      <a:pt x="165" y="559"/>
                    </a:moveTo>
                    <a:lnTo>
                      <a:pt x="0" y="119"/>
                    </a:lnTo>
                    <a:lnTo>
                      <a:pt x="694" y="0"/>
                    </a:lnTo>
                    <a:lnTo>
                      <a:pt x="694" y="471"/>
                    </a:lnTo>
                    <a:lnTo>
                      <a:pt x="165" y="559"/>
                    </a:lnTo>
                    <a:close/>
                  </a:path>
                </a:pathLst>
              </a:custGeom>
              <a:solidFill>
                <a:schemeClr val="accent1">
                  <a:alpha val="66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41" id="41"/>
              <p:cNvSpPr/>
              <p:nvPr/>
            </p:nvSpPr>
            <p:spPr>
              <a:xfrm>
                <a:off x="4572000" y="1419225"/>
                <a:ext cx="1098550" cy="898525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66" stroke="true" fill="norm" extrusionOk="true">
                    <a:moveTo>
                      <a:pt x="692" y="126"/>
                    </a:moveTo>
                    <a:lnTo>
                      <a:pt x="529" y="566"/>
                    </a:lnTo>
                    <a:lnTo>
                      <a:pt x="0" y="471"/>
                    </a:lnTo>
                    <a:lnTo>
                      <a:pt x="0" y="0"/>
                    </a:lnTo>
                    <a:lnTo>
                      <a:pt x="692" y="126"/>
                    </a:lnTo>
                    <a:close/>
                  </a:path>
                </a:pathLst>
              </a:custGeom>
              <a:solidFill>
                <a:schemeClr val="accent1">
                  <a:alpha val="49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>
              <a:off x="3615309" y="2082847"/>
              <a:ext cx="1913383" cy="741333"/>
              <a:chOff x="3470275" y="1608138"/>
              <a:chExt cx="2200275" cy="852488"/>
            </a:xfrm>
          </p:grpSpPr>
          <p:sp>
            <p:nvSpPr>
              <p:cNvPr name="Freeform 43" id="43"/>
              <p:cNvSpPr/>
              <p:nvPr/>
            </p:nvSpPr>
            <p:spPr>
              <a:xfrm>
                <a:off x="4572000" y="1619250"/>
                <a:ext cx="1098550" cy="841375"/>
              </a:xfrm>
              <a:custGeom>
                <a:avLst/>
                <a:gdLst/>
                <a:ahLst/>
                <a:cxnLst/>
                <a:rect r="r" b="b" t="t" l="l"/>
                <a:pathLst>
                  <a:path w="692" h="530" stroke="true" fill="norm" extrusionOk="true">
                    <a:moveTo>
                      <a:pt x="692" y="0"/>
                    </a:moveTo>
                    <a:lnTo>
                      <a:pt x="529" y="440"/>
                    </a:lnTo>
                    <a:lnTo>
                      <a:pt x="0" y="530"/>
                    </a:lnTo>
                    <a:lnTo>
                      <a:pt x="0" y="109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chemeClr val="accent1">
                  <a:alpha val="57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  <p:sp>
            <p:nvSpPr>
              <p:cNvPr name="Freeform 44" id="44"/>
              <p:cNvSpPr/>
              <p:nvPr/>
            </p:nvSpPr>
            <p:spPr>
              <a:xfrm>
                <a:off x="3470275" y="1608138"/>
                <a:ext cx="1101725" cy="852488"/>
              </a:xfrm>
              <a:custGeom>
                <a:avLst/>
                <a:gdLst/>
                <a:ahLst/>
                <a:cxnLst/>
                <a:rect r="r" b="b" t="t" l="l"/>
                <a:pathLst>
                  <a:path w="694" h="537" stroke="true" fill="norm" extrusionOk="true">
                    <a:moveTo>
                      <a:pt x="694" y="537"/>
                    </a:moveTo>
                    <a:lnTo>
                      <a:pt x="165" y="440"/>
                    </a:lnTo>
                    <a:lnTo>
                      <a:pt x="0" y="0"/>
                    </a:lnTo>
                    <a:lnTo>
                      <a:pt x="694" y="116"/>
                    </a:lnTo>
                    <a:lnTo>
                      <a:pt x="694" y="537"/>
                    </a:lnTo>
                    <a:close/>
                  </a:path>
                </a:pathLst>
              </a:custGeom>
              <a:solidFill>
                <a:schemeClr val="accent1">
                  <a:alpha val="31000"/>
                  <a:lumMod val="75000"/>
                </a:schemeClr>
              </a:solidFill>
              <a:ln>
                <a:noFill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ctr" marL="0"/>
              </a:p>
            </p:txBody>
          </p:sp>
        </p:grpSp>
      </p:grpSp>
      <p:sp>
        <p:nvSpPr>
          <p:cNvPr name="TextBox 45" id="45"/>
          <p:cNvSpPr txBox="true"/>
          <p:nvPr/>
        </p:nvSpPr>
        <p:spPr>
          <a:xfrm>
            <a:off x="5164703" y="4450246"/>
            <a:ext cx="2054090" cy="1577355"/>
          </a:xfrm>
          <a:prstGeom prst="rect">
            <a:avLst/>
          </a:prstGeom>
          <a:noFill/>
        </p:spPr>
        <p:txBody>
          <a:bodyPr anchor="t" rtlCol="false" vert="horz" wrap="square" tIns="0" lIns="0" bIns="0" rIns="0">
            <a:spAutoFit/>
          </a:bodyPr>
          <a:lstStyle/>
          <a:p>
            <a:pPr algn="ctr" marL="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Using test frameworks like JUnit, NUnit, etc. Automated tests ensure consistency. Effective unit testing is essential.</a:t>
            </a:r>
            <a:endParaRPr lang="en-US" sz="1100"/>
          </a:p>
        </p:txBody>
      </p:sp>
      <p:sp>
        <p:nvSpPr>
          <p:cNvPr name="AutoShape 46" id="46"/>
          <p:cNvSpPr/>
          <p:nvPr/>
        </p:nvSpPr>
        <p:spPr>
          <a:xfrm>
            <a:off x="5164703" y="4029838"/>
            <a:ext cx="2054090" cy="279400"/>
          </a:xfrm>
          <a:prstGeom prst="rect">
            <a:avLst/>
          </a:prstGeom>
        </p:spPr>
        <p:txBody>
          <a:bodyPr vert="horz" anchor="t" wrap="square" tIns="0" lIns="0" bIns="0" rIns="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Unit Testing Techniques</a:t>
            </a:r>
          </a:p>
        </p:txBody>
      </p:sp>
      <p:sp>
        <p:nvSpPr>
          <p:cNvPr name="TextBox 47" id="47"/>
          <p:cNvSpPr txBox="true"/>
          <p:nvPr/>
        </p:nvSpPr>
        <p:spPr>
          <a:xfrm>
            <a:off x="2369940" y="4450246"/>
            <a:ext cx="2054090" cy="1577355"/>
          </a:xfrm>
          <a:prstGeom prst="rect">
            <a:avLst/>
          </a:prstGeom>
          <a:noFill/>
        </p:spPr>
        <p:txBody>
          <a:bodyPr anchor="t" rtlCol="false" vert="horz" wrap="square" tIns="0" lIns="0" bIns="0" rIns="0">
            <a:spAutoFit/>
          </a:bodyPr>
          <a:lstStyle/>
          <a:p>
            <a:pPr algn="ctr" marL="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Ensures individual components work correctly. Isolates defects early. Reduces complexity later.</a:t>
            </a:r>
            <a:endParaRPr lang="en-US" sz="1100"/>
          </a:p>
        </p:txBody>
      </p:sp>
      <p:sp>
        <p:nvSpPr>
          <p:cNvPr name="AutoShape 48" id="48"/>
          <p:cNvSpPr/>
          <p:nvPr/>
        </p:nvSpPr>
        <p:spPr>
          <a:xfrm>
            <a:off x="2369940" y="4029838"/>
            <a:ext cx="2054090" cy="279400"/>
          </a:xfrm>
          <a:prstGeom prst="rect">
            <a:avLst/>
          </a:prstGeom>
        </p:spPr>
        <p:txBody>
          <a:bodyPr vert="horz" anchor="t" wrap="square" tIns="0" lIns="0" bIns="0" rIns="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Purpose of Unit Testing</a:t>
            </a:r>
          </a:p>
        </p:txBody>
      </p:sp>
      <p:sp>
        <p:nvSpPr>
          <p:cNvPr name="TextBox 49" id="49"/>
          <p:cNvSpPr txBox="true"/>
          <p:nvPr/>
        </p:nvSpPr>
        <p:spPr>
          <a:xfrm>
            <a:off x="8026068" y="4450244"/>
            <a:ext cx="2054090" cy="1809750"/>
          </a:xfrm>
          <a:prstGeom prst="rect">
            <a:avLst/>
          </a:prstGeom>
          <a:noFill/>
        </p:spPr>
        <p:txBody>
          <a:bodyPr anchor="t" rtlCol="false" vert="horz" wrap="square" tIns="0" lIns="0" bIns="0" rIns="0">
            <a:spAutoFit/>
          </a:bodyPr>
          <a:lstStyle/>
          <a:p>
            <a:pPr algn="ctr" marL="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Reduces integration errors, improves code maintainability, facilitates refactoring. Quick feedback on code changes. Promotes modular design.</a:t>
            </a:r>
            <a:endParaRPr lang="en-US" sz="1100"/>
          </a:p>
        </p:txBody>
      </p:sp>
      <p:sp>
        <p:nvSpPr>
          <p:cNvPr name="AutoShape 50" id="50"/>
          <p:cNvSpPr/>
          <p:nvPr/>
        </p:nvSpPr>
        <p:spPr>
          <a:xfrm>
            <a:off x="8026068" y="4029836"/>
            <a:ext cx="2054090" cy="279400"/>
          </a:xfrm>
          <a:prstGeom prst="rect">
            <a:avLst/>
          </a:prstGeom>
        </p:spPr>
        <p:txBody>
          <a:bodyPr vert="horz" anchor="t" wrap="square" tIns="0" lIns="0" bIns="0" rIns="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Benefits of Unit Testing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Integration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6985663" y="1329470"/>
            <a:ext cx="4199060" cy="4199060"/>
          </a:xfrm>
          <a:prstGeom prst="ellipse">
            <a:avLst/>
          </a:prstGeom>
          <a:noFill/>
          <a:ln w="57150">
            <a:solidFill>
              <a:srgbClr val="F0F0F0">
                <a:alpha val="15000"/>
              </a:srgbClr>
            </a:solidFill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280959" y="1624766"/>
            <a:ext cx="3608468" cy="3608468"/>
          </a:xfrm>
          <a:prstGeom prst="ellipse">
            <a:avLst/>
          </a:prstGeom>
          <a:solidFill>
            <a:srgbClr val="F0F0F0">
              <a:alpha val="10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7805034" y="2148840"/>
            <a:ext cx="2560320" cy="2560320"/>
          </a:xfrm>
          <a:prstGeom prst="ellipse">
            <a:avLst/>
          </a:prstGeom>
          <a:blipFill>
            <a:blip r:embed="rId2"/>
            <a:stretch>
              <a:fillRect t="0" l="0" b="0" r="0"/>
            </a:stretch>
          </a:blipFill>
          <a:ln>
            <a:noFill/>
          </a:ln>
          <a:effectLst/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6" id="6"/>
          <p:cNvSpPr/>
          <p:nvPr/>
        </p:nvSpPr>
        <p:spPr>
          <a:xfrm>
            <a:off x="943665" y="1354722"/>
            <a:ext cx="4858681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Challenges in Integration Testing</a:t>
            </a:r>
          </a:p>
        </p:txBody>
      </p:sp>
      <p:sp>
        <p:nvSpPr>
          <p:cNvPr name="AutoShape 7" id="7"/>
          <p:cNvSpPr/>
          <p:nvPr/>
        </p:nvSpPr>
        <p:spPr>
          <a:xfrm>
            <a:off x="943664" y="1594906"/>
            <a:ext cx="4858681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Interface defects, data issues, timing problems. Requires clear interfaces and good communication. Configuration issues can complicate testing.</a:t>
            </a:r>
          </a:p>
        </p:txBody>
      </p:sp>
      <p:sp>
        <p:nvSpPr>
          <p:cNvPr name="AutoShape 8" id="8"/>
          <p:cNvSpPr/>
          <p:nvPr/>
        </p:nvSpPr>
        <p:spPr>
          <a:xfrm>
            <a:off x="6097640" y="1447081"/>
            <a:ext cx="433402" cy="43340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cxnSp>
        <p:nvCxnSpPr>
          <p:cNvPr name="Connector 9" id="9"/>
          <p:cNvCxnSpPr/>
          <p:nvPr/>
        </p:nvCxnSpPr>
        <p:spPr>
          <a:xfrm flipH="true">
            <a:off x="6550092" y="1653341"/>
            <a:ext cx="1273992" cy="0"/>
          </a:xfrm>
          <a:prstGeom prst="line">
            <a:avLst/>
          </a:prstGeom>
          <a:ln w="9525" cap="rnd">
            <a:solidFill>
              <a:srgbClr val="FFFFFF">
                <a:alpha val="20000"/>
                <a:lumMod val="50000"/>
                <a:lumOff val="50000"/>
              </a:srgbClr>
            </a:solidFill>
          </a:ln>
        </p:spPr>
      </p:cxnSp>
      <p:sp>
        <p:nvSpPr>
          <p:cNvPr name="AutoShape 10" id="10"/>
          <p:cNvSpPr/>
          <p:nvPr/>
        </p:nvSpPr>
        <p:spPr>
          <a:xfrm>
            <a:off x="660400" y="2976792"/>
            <a:ext cx="4212231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Purpose of Integration Testing</a:t>
            </a:r>
          </a:p>
        </p:txBody>
      </p:sp>
      <p:sp>
        <p:nvSpPr>
          <p:cNvPr name="AutoShape 11" id="11"/>
          <p:cNvSpPr/>
          <p:nvPr/>
        </p:nvSpPr>
        <p:spPr>
          <a:xfrm>
            <a:off x="660400" y="3267812"/>
            <a:ext cx="4212231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Tests the interaction between different units or modules. Ensures units function together seamlessly. Important for complex systems.</a:t>
            </a:r>
          </a:p>
        </p:txBody>
      </p:sp>
      <p:sp>
        <p:nvSpPr>
          <p:cNvPr name="AutoShape 12" id="12"/>
          <p:cNvSpPr/>
          <p:nvPr/>
        </p:nvSpPr>
        <p:spPr>
          <a:xfrm>
            <a:off x="5170210" y="3084509"/>
            <a:ext cx="433402" cy="43340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cxnSp>
        <p:nvCxnSpPr>
          <p:cNvPr name="Connector 13" id="13"/>
          <p:cNvCxnSpPr/>
          <p:nvPr/>
        </p:nvCxnSpPr>
        <p:spPr>
          <a:xfrm flipH="true">
            <a:off x="5615918" y="3314319"/>
            <a:ext cx="1315796" cy="0"/>
          </a:xfrm>
          <a:prstGeom prst="line">
            <a:avLst/>
          </a:prstGeom>
          <a:ln w="9525" cap="rnd">
            <a:solidFill>
              <a:srgbClr val="FFFFFF">
                <a:alpha val="20000"/>
                <a:lumMod val="50000"/>
                <a:lumOff val="50000"/>
              </a:srgbClr>
            </a:solidFill>
          </a:ln>
        </p:spPr>
      </p:cxnSp>
      <p:sp>
        <p:nvSpPr>
          <p:cNvPr name="AutoShape 14" id="14"/>
          <p:cNvSpPr/>
          <p:nvPr/>
        </p:nvSpPr>
        <p:spPr>
          <a:xfrm>
            <a:off x="943664" y="4603672"/>
            <a:ext cx="4858681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Integration Testing Approaches</a:t>
            </a:r>
          </a:p>
        </p:txBody>
      </p:sp>
      <p:sp>
        <p:nvSpPr>
          <p:cNvPr name="AutoShape 15" id="15"/>
          <p:cNvSpPr/>
          <p:nvPr/>
        </p:nvSpPr>
        <p:spPr>
          <a:xfrm>
            <a:off x="925741" y="4865251"/>
            <a:ext cx="4858681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Big bang, top-down, bottom-up, sandwich testing. Each approach suits different system architectures. Careful planning ensures thorough coverage.</a:t>
            </a:r>
          </a:p>
        </p:txBody>
      </p:sp>
      <p:sp>
        <p:nvSpPr>
          <p:cNvPr name="AutoShape 16" id="16"/>
          <p:cNvSpPr/>
          <p:nvPr/>
        </p:nvSpPr>
        <p:spPr>
          <a:xfrm>
            <a:off x="6097640" y="4696206"/>
            <a:ext cx="433402" cy="43340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cxnSp>
        <p:nvCxnSpPr>
          <p:cNvPr name="Connector 17" id="17"/>
          <p:cNvCxnSpPr/>
          <p:nvPr/>
        </p:nvCxnSpPr>
        <p:spPr>
          <a:xfrm flipH="true">
            <a:off x="6569142" y="4911443"/>
            <a:ext cx="934072" cy="0"/>
          </a:xfrm>
          <a:prstGeom prst="line">
            <a:avLst/>
          </a:prstGeom>
          <a:ln w="9525" cap="rnd">
            <a:solidFill>
              <a:srgbClr val="FFFFFF">
                <a:alpha val="20000"/>
                <a:lumMod val="50000"/>
                <a:lumOff val="50000"/>
              </a:srgbClr>
            </a:solidFill>
          </a:ln>
        </p:spPr>
      </p:cxn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System Testing</a:t>
            </a:r>
          </a:p>
        </p:txBody>
      </p:sp>
      <p:grpSp>
        <p:nvGrpSpPr>
          <p:cNvPr name="Group 3" id="3"/>
          <p:cNvGrpSpPr/>
          <p:nvPr/>
        </p:nvGrpSpPr>
        <p:grpSpPr>
          <a:xfrm rot="21314955">
            <a:off x="-1226458" y="2749927"/>
            <a:ext cx="14644914" cy="2027172"/>
            <a:chOff x="-1357086" y="2808513"/>
            <a:chExt cx="14644914" cy="2027172"/>
          </a:xfrm>
        </p:grpSpPr>
        <p:sp>
          <p:nvSpPr>
            <p:cNvPr name="Freeform 4" id="4"/>
            <p:cNvSpPr/>
            <p:nvPr/>
          </p:nvSpPr>
          <p:spPr>
            <a:xfrm>
              <a:off x="-1357086" y="2866571"/>
              <a:ext cx="14383657" cy="1771492"/>
            </a:xfrm>
            <a:custGeom>
              <a:avLst/>
              <a:gdLst/>
              <a:ahLst/>
              <a:cxnLst/>
              <a:rect r="r" b="b" t="t" l="l"/>
              <a:pathLst>
                <a:path w="14383657" h="2111829" stroke="true" fill="norm" extrusionOk="true">
                  <a:moveTo>
                    <a:pt x="0" y="2111829"/>
                  </a:moveTo>
                  <a:cubicBezTo>
                    <a:pt x="620485" y="1631648"/>
                    <a:pt x="1240971" y="1151467"/>
                    <a:pt x="1814285" y="1117600"/>
                  </a:cubicBezTo>
                  <a:cubicBezTo>
                    <a:pt x="2387599" y="1083733"/>
                    <a:pt x="2737152" y="1978781"/>
                    <a:pt x="3439885" y="1908629"/>
                  </a:cubicBezTo>
                  <a:cubicBezTo>
                    <a:pt x="4142618" y="1838477"/>
                    <a:pt x="5289247" y="749905"/>
                    <a:pt x="6030685" y="696686"/>
                  </a:cubicBezTo>
                  <a:cubicBezTo>
                    <a:pt x="6772123" y="643467"/>
                    <a:pt x="7218438" y="1611086"/>
                    <a:pt x="7888514" y="1589315"/>
                  </a:cubicBezTo>
                  <a:cubicBezTo>
                    <a:pt x="8558590" y="1567544"/>
                    <a:pt x="9368972" y="625324"/>
                    <a:pt x="10051143" y="566057"/>
                  </a:cubicBezTo>
                  <a:cubicBezTo>
                    <a:pt x="10733314" y="506790"/>
                    <a:pt x="11259457" y="1328058"/>
                    <a:pt x="11981543" y="1233715"/>
                  </a:cubicBezTo>
                  <a:cubicBezTo>
                    <a:pt x="12703629" y="1139372"/>
                    <a:pt x="13543643" y="569686"/>
                    <a:pt x="14383657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-1349829" y="3018971"/>
              <a:ext cx="14586857" cy="1473200"/>
            </a:xfrm>
            <a:custGeom>
              <a:avLst/>
              <a:gdLst/>
              <a:ahLst/>
              <a:cxnLst/>
              <a:rect r="r" b="b" t="t" l="l"/>
              <a:pathLst>
                <a:path w="14586857" h="1756229" stroke="true" fill="norm" extrusionOk="true">
                  <a:moveTo>
                    <a:pt x="0" y="1756229"/>
                  </a:moveTo>
                  <a:cubicBezTo>
                    <a:pt x="620485" y="1276048"/>
                    <a:pt x="1352247" y="1151467"/>
                    <a:pt x="1959428" y="1117600"/>
                  </a:cubicBezTo>
                  <a:cubicBezTo>
                    <a:pt x="2566609" y="1083733"/>
                    <a:pt x="2940352" y="1623181"/>
                    <a:pt x="3643085" y="1553029"/>
                  </a:cubicBezTo>
                  <a:cubicBezTo>
                    <a:pt x="4345818" y="1482877"/>
                    <a:pt x="5473095" y="737810"/>
                    <a:pt x="6175828" y="696686"/>
                  </a:cubicBezTo>
                  <a:cubicBezTo>
                    <a:pt x="6878561" y="655562"/>
                    <a:pt x="7189409" y="1328057"/>
                    <a:pt x="7859485" y="1306286"/>
                  </a:cubicBezTo>
                  <a:cubicBezTo>
                    <a:pt x="8529561" y="1284515"/>
                    <a:pt x="9493553" y="628952"/>
                    <a:pt x="10196286" y="566057"/>
                  </a:cubicBezTo>
                  <a:cubicBezTo>
                    <a:pt x="10899019" y="503162"/>
                    <a:pt x="11353800" y="1023258"/>
                    <a:pt x="12075886" y="928915"/>
                  </a:cubicBezTo>
                  <a:cubicBezTo>
                    <a:pt x="12797972" y="834572"/>
                    <a:pt x="13746843" y="569686"/>
                    <a:pt x="14586857" y="0"/>
                  </a:cubicBezTo>
                </a:path>
              </a:pathLst>
            </a:custGeom>
            <a:noFill/>
            <a:ln w="12700">
              <a:solidFill>
                <a:schemeClr val="accent1"/>
              </a:solidFill>
              <a:prstDash val="sysDot"/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-1182915" y="2808513"/>
              <a:ext cx="14470743" cy="2027172"/>
            </a:xfrm>
            <a:custGeom>
              <a:avLst/>
              <a:gdLst/>
              <a:ahLst/>
              <a:cxnLst/>
              <a:rect r="r" b="b" t="t" l="l"/>
              <a:pathLst>
                <a:path w="14470743" h="2416629" stroke="true" fill="norm" extrusionOk="true">
                  <a:moveTo>
                    <a:pt x="0" y="2416629"/>
                  </a:moveTo>
                  <a:cubicBezTo>
                    <a:pt x="620485" y="1936448"/>
                    <a:pt x="1342571" y="1152676"/>
                    <a:pt x="1915885" y="1117600"/>
                  </a:cubicBezTo>
                  <a:cubicBezTo>
                    <a:pt x="2489199" y="1082524"/>
                    <a:pt x="2731105" y="2279953"/>
                    <a:pt x="3439886" y="2206172"/>
                  </a:cubicBezTo>
                  <a:cubicBezTo>
                    <a:pt x="4148667" y="2132391"/>
                    <a:pt x="5442857" y="714830"/>
                    <a:pt x="6168571" y="674915"/>
                  </a:cubicBezTo>
                  <a:cubicBezTo>
                    <a:pt x="6894285" y="635001"/>
                    <a:pt x="7116838" y="1984828"/>
                    <a:pt x="7794171" y="1966685"/>
                  </a:cubicBezTo>
                  <a:cubicBezTo>
                    <a:pt x="8471504" y="1948542"/>
                    <a:pt x="9525001" y="641046"/>
                    <a:pt x="10232572" y="566056"/>
                  </a:cubicBezTo>
                  <a:cubicBezTo>
                    <a:pt x="10940144" y="491066"/>
                    <a:pt x="11317514" y="1611086"/>
                    <a:pt x="12039600" y="1516743"/>
                  </a:cubicBezTo>
                  <a:cubicBezTo>
                    <a:pt x="12761686" y="1422400"/>
                    <a:pt x="13630729" y="569686"/>
                    <a:pt x="14470743" y="0"/>
                  </a:cubicBezTo>
                </a:path>
              </a:pathLst>
            </a:custGeom>
            <a:noFill/>
            <a:ln w="6350">
              <a:gradFill>
                <a:gsLst>
                  <a:gs pos="0">
                    <a:srgbClr val="428775">
                      <a:alpha val="5000"/>
                    </a:srgbClr>
                  </a:gs>
                  <a:gs pos="74000">
                    <a:srgbClr val="428775"/>
                  </a:gs>
                  <a:gs pos="83000">
                    <a:srgbClr val="428775">
                      <a:lumMod val="45000"/>
                      <a:lumOff val="55000"/>
                    </a:srgbClr>
                  </a:gs>
                  <a:gs pos="100000">
                    <a:srgbClr val="428775">
                      <a:lumMod val="30000"/>
                      <a:lumOff val="70000"/>
                    </a:srgbClr>
                  </a:gs>
                </a:gsLst>
              </a:gradFill>
              <a:prstDash val="solid"/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</p:grpSp>
      <p:sp>
        <p:nvSpPr>
          <p:cNvPr name="AutoShape 7" id="7"/>
          <p:cNvSpPr/>
          <p:nvPr/>
        </p:nvSpPr>
        <p:spPr>
          <a:xfrm>
            <a:off x="855758" y="4180776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4917198" y="3435109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>
            <a:off x="8247596" y="3401703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TextBox 10" id="10"/>
          <p:cNvSpPr txBox="true"/>
          <p:nvPr/>
        </p:nvSpPr>
        <p:spPr>
          <a:xfrm>
            <a:off x="1031545" y="1886123"/>
            <a:ext cx="36068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Purpose of System Testing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1031545" y="2214352"/>
            <a:ext cx="3606824" cy="118494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3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Tests the complete and integrated system. Verifies system meets specified requirements. Final check before deployment.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844184" y="1939730"/>
            <a:ext cx="159042" cy="2241046"/>
            <a:chOff x="713942" y="2558079"/>
            <a:chExt cx="159042" cy="2241046"/>
          </a:xfrm>
        </p:grpSpPr>
        <p:cxnSp>
          <p:nvCxnSpPr>
            <p:cNvPr name="Connector 13" id="13"/>
            <p:cNvCxnSpPr/>
            <p:nvPr/>
          </p:nvCxnSpPr>
          <p:spPr>
            <a:xfrm flipH="true" flipV="true">
              <a:off x="793464" y="2620257"/>
              <a:ext cx="388" cy="2178868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name="AutoShape 14" id="14"/>
            <p:cNvSpPr/>
            <p:nvPr/>
          </p:nvSpPr>
          <p:spPr>
            <a:xfrm>
              <a:off x="713942" y="2558079"/>
              <a:ext cx="159042" cy="15904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chemeClr val="accent1"/>
              </a:solidFill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</p:grpSp>
      <p:sp>
        <p:nvSpPr>
          <p:cNvPr name="TextBox 15" id="15"/>
          <p:cNvSpPr txBox="true"/>
          <p:nvPr/>
        </p:nvSpPr>
        <p:spPr>
          <a:xfrm>
            <a:off x="5123147" y="1710188"/>
            <a:ext cx="4510053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System Testing Types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5123146" y="2038417"/>
            <a:ext cx="4510053" cy="90486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3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Functional, performance, security, usability testing. Comprehensive assessment of system qualities. Each type focuses on specific aspects.</a:t>
            </a:r>
            <a:endParaRPr lang="en-US" sz="1100"/>
          </a:p>
        </p:txBody>
      </p:sp>
      <p:grpSp>
        <p:nvGrpSpPr>
          <p:cNvPr name="Group 17" id="17"/>
          <p:cNvGrpSpPr/>
          <p:nvPr/>
        </p:nvGrpSpPr>
        <p:grpSpPr>
          <a:xfrm>
            <a:off x="4914344" y="1682527"/>
            <a:ext cx="159042" cy="1752582"/>
            <a:chOff x="713942" y="2522351"/>
            <a:chExt cx="159042" cy="1752582"/>
          </a:xfrm>
        </p:grpSpPr>
        <p:cxnSp>
          <p:nvCxnSpPr>
            <p:cNvPr name="Connector 18" id="18"/>
            <p:cNvCxnSpPr/>
            <p:nvPr/>
          </p:nvCxnSpPr>
          <p:spPr>
            <a:xfrm flipH="true" flipV="true">
              <a:off x="782314" y="2620259"/>
              <a:ext cx="2818" cy="1654674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name="AutoShape 19" id="19"/>
            <p:cNvSpPr/>
            <p:nvPr/>
          </p:nvSpPr>
          <p:spPr>
            <a:xfrm>
              <a:off x="713942" y="2522351"/>
              <a:ext cx="159042" cy="15904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chemeClr val="accent1"/>
              </a:solidFill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</p:grpSp>
      <p:grpSp>
        <p:nvGrpSpPr>
          <p:cNvPr name="Group 20" id="20"/>
          <p:cNvGrpSpPr/>
          <p:nvPr/>
        </p:nvGrpSpPr>
        <p:grpSpPr>
          <a:xfrm flipV="true">
            <a:off x="8247596" y="3634275"/>
            <a:ext cx="159042" cy="562296"/>
            <a:chOff x="713942" y="1899867"/>
            <a:chExt cx="159042" cy="562296"/>
          </a:xfrm>
        </p:grpSpPr>
        <p:cxnSp>
          <p:nvCxnSpPr>
            <p:cNvPr name="Connector 21" id="21"/>
            <p:cNvCxnSpPr/>
            <p:nvPr/>
          </p:nvCxnSpPr>
          <p:spPr>
            <a:xfrm flipV="true">
              <a:off x="793464" y="1979364"/>
              <a:ext cx="0" cy="482799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name="AutoShape 22" id="22"/>
            <p:cNvSpPr/>
            <p:nvPr/>
          </p:nvSpPr>
          <p:spPr>
            <a:xfrm>
              <a:off x="713942" y="1899867"/>
              <a:ext cx="159042" cy="159042"/>
            </a:xfrm>
            <a:prstGeom prst="ellipse">
              <a:avLst/>
            </a:prstGeom>
            <a:solidFill>
              <a:srgbClr val="000000"/>
            </a:solidFill>
            <a:ln w="6350">
              <a:solidFill>
                <a:schemeClr val="accent1"/>
              </a:solidFill>
            </a:ln>
          </p:spPr>
          <p:txBody>
            <a:bodyPr vert="horz" anchor="ctr" tIns="45720" lIns="91440" bIns="45720" rIns="91440">
              <a:spAutoFit/>
            </a:bodyPr>
            <a:p>
              <a:pPr algn="ctr" marL="0"/>
            </a:p>
          </p:txBody>
        </p:sp>
      </p:grpSp>
      <p:sp>
        <p:nvSpPr>
          <p:cNvPr name="TextBox 23" id="23"/>
          <p:cNvSpPr txBox="true"/>
          <p:nvPr/>
        </p:nvSpPr>
        <p:spPr>
          <a:xfrm>
            <a:off x="6018970" y="4288000"/>
            <a:ext cx="4616296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Importance of System Testing</a:t>
            </a:r>
            <a:endParaRPr lang="en-US" sz="1100"/>
          </a:p>
        </p:txBody>
      </p:sp>
      <p:sp>
        <p:nvSpPr>
          <p:cNvPr name="TextBox 24" id="24"/>
          <p:cNvSpPr txBox="true"/>
          <p:nvPr/>
        </p:nvSpPr>
        <p:spPr>
          <a:xfrm>
            <a:off x="6018970" y="4616229"/>
            <a:ext cx="4616296" cy="90486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3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Ensures system works correctly in real-world conditions. Reduces risks during deployment. Validates user experience.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Acceptance Testing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6499226" y="1320800"/>
            <a:ext cx="4305300" cy="4659313"/>
            <a:chOff x="6499226" y="1320800"/>
            <a:chExt cx="4305300" cy="4659313"/>
          </a:xfrm>
        </p:grpSpPr>
        <p:sp>
          <p:nvSpPr>
            <p:cNvPr name="AutoShape 4" id="4"/>
            <p:cNvSpPr/>
            <p:nvPr/>
          </p:nvSpPr>
          <p:spPr>
            <a:xfrm>
              <a:off x="6610351" y="1758950"/>
              <a:ext cx="4083050" cy="4081463"/>
            </a:xfrm>
            <a:prstGeom prst="ellipse">
              <a:avLst/>
            </a:prstGeom>
            <a:solidFill>
              <a:srgbClr val="F0F0F0">
                <a:alpha val="15000"/>
              </a:srgbClr>
            </a:solidFill>
            <a:ln w="12700">
              <a:solidFill>
                <a:schemeClr val="accent1"/>
              </a:solidFill>
              <a:prstDash val="dash"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5" id="5"/>
            <p:cNvSpPr/>
            <p:nvPr/>
          </p:nvSpPr>
          <p:spPr>
            <a:xfrm>
              <a:off x="7445376" y="2593975"/>
              <a:ext cx="2411413" cy="2411413"/>
            </a:xfrm>
            <a:prstGeom prst="ellipse">
              <a:avLst/>
            </a:prstGeom>
            <a:solidFill>
              <a:schemeClr val="accent2">
                <a:alpha val="60000"/>
                <a:lumMod val="20000"/>
                <a:lumOff val="80000"/>
              </a:schemeClr>
            </a:solidFill>
            <a:ln>
              <a:noFill/>
            </a:ln>
          </p:spPr>
          <p:txBody>
            <a:bodyPr vert="horz" anchor="t" wrap="square" tIns="612000" lIns="0" bIns="45720" rIns="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  <p:sp>
          <p:nvSpPr>
            <p:cNvPr name="AutoShape 6" id="6"/>
            <p:cNvSpPr/>
            <p:nvPr/>
          </p:nvSpPr>
          <p:spPr>
            <a:xfrm>
              <a:off x="8178801" y="1320800"/>
              <a:ext cx="947738" cy="949325"/>
            </a:xfrm>
            <a:prstGeom prst="ellipse">
              <a:avLst/>
            </a:prstGeom>
            <a:gradFill>
              <a:gsLst>
                <a:gs pos="0">
                  <a:srgbClr val="428775">
                    <a:lumMod val="60000"/>
                    <a:lumOff val="40000"/>
                  </a:srgbClr>
                </a:gs>
                <a:gs pos="50000">
                  <a:srgbClr val="428775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1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AutoShape 7" id="7"/>
            <p:cNvSpPr/>
            <p:nvPr/>
          </p:nvSpPr>
          <p:spPr>
            <a:xfrm>
              <a:off x="6499226" y="4457700"/>
              <a:ext cx="946150" cy="947738"/>
            </a:xfrm>
            <a:prstGeom prst="ellipse">
              <a:avLst/>
            </a:prstGeom>
            <a:gradFill>
              <a:gsLst>
                <a:gs pos="0">
                  <a:srgbClr val="1BA784">
                    <a:lumMod val="60000"/>
                    <a:lumOff val="40000"/>
                  </a:srgbClr>
                </a:gs>
                <a:gs pos="50000">
                  <a:srgbClr val="1BA784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2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9856788" y="4468813"/>
              <a:ext cx="947738" cy="947738"/>
            </a:xfrm>
            <a:prstGeom prst="ellipse">
              <a:avLst/>
            </a:prstGeom>
            <a:gradFill>
              <a:gsLst>
                <a:gs pos="0">
                  <a:srgbClr val="57C3C3">
                    <a:lumMod val="60000"/>
                    <a:lumOff val="40000"/>
                  </a:srgbClr>
                </a:gs>
                <a:gs pos="50000">
                  <a:srgbClr val="57C3C3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3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Freeform 9" id="9"/>
            <p:cNvSpPr/>
            <p:nvPr/>
          </p:nvSpPr>
          <p:spPr>
            <a:xfrm>
              <a:off x="8574088" y="5702300"/>
              <a:ext cx="155575" cy="277813"/>
            </a:xfrm>
            <a:custGeom>
              <a:avLst/>
              <a:gdLst/>
              <a:ahLst/>
              <a:cxnLst/>
              <a:rect r="r" b="b" t="t" l="l"/>
              <a:pathLst>
                <a:path w="98" h="175" stroke="true" fill="norm" extrusionOk="true">
                  <a:moveTo>
                    <a:pt x="98" y="0"/>
                  </a:moveTo>
                  <a:lnTo>
                    <a:pt x="98" y="175"/>
                  </a:lnTo>
                  <a:lnTo>
                    <a:pt x="0" y="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6665913" y="2805113"/>
              <a:ext cx="230188" cy="206375"/>
            </a:xfrm>
            <a:custGeom>
              <a:avLst/>
              <a:gdLst/>
              <a:ahLst/>
              <a:cxnLst/>
              <a:rect r="r" b="b" t="t" l="l"/>
              <a:pathLst>
                <a:path w="145" h="130" stroke="true" fill="norm" extrusionOk="true">
                  <a:moveTo>
                    <a:pt x="145" y="130"/>
                  </a:moveTo>
                  <a:lnTo>
                    <a:pt x="0" y="33"/>
                  </a:lnTo>
                  <a:lnTo>
                    <a:pt x="128" y="0"/>
                  </a:lnTo>
                  <a:lnTo>
                    <a:pt x="145" y="1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10339388" y="2805113"/>
              <a:ext cx="230188" cy="206375"/>
            </a:xfrm>
            <a:custGeom>
              <a:avLst/>
              <a:gdLst/>
              <a:ahLst/>
              <a:cxnLst/>
              <a:rect r="r" b="b" t="t" l="l"/>
              <a:pathLst>
                <a:path w="145" h="130" stroke="true" fill="norm" extrusionOk="true">
                  <a:moveTo>
                    <a:pt x="145" y="0"/>
                  </a:moveTo>
                  <a:lnTo>
                    <a:pt x="0" y="98"/>
                  </a:lnTo>
                  <a:lnTo>
                    <a:pt x="127" y="13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9188" y="1189314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Purpose of Acceptance Testing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099188" y="1448751"/>
            <a:ext cx="4482461" cy="70057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Determines whether system satisfies end-user needs. Conducted by users or clients. Final validation before release.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757877" y="1247952"/>
            <a:ext cx="190500" cy="190500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50000">
                <a:srgbClr val="428775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1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1099188" y="3015828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Types of Acceptance Testing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099188" y="3264966"/>
            <a:ext cx="4482461" cy="62517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User acceptance testing (UAT), alpha and beta testing. Involves real users in a real environment. Feedback is crucial for final changes.</a:t>
            </a:r>
          </a:p>
        </p:txBody>
      </p:sp>
      <p:sp>
        <p:nvSpPr>
          <p:cNvPr name="AutoShape 17" id="17"/>
          <p:cNvSpPr/>
          <p:nvPr/>
        </p:nvSpPr>
        <p:spPr>
          <a:xfrm>
            <a:off x="757877" y="3074466"/>
            <a:ext cx="190500" cy="190500"/>
          </a:xfrm>
          <a:prstGeom prst="ellipse">
            <a:avLst/>
          </a:prstGeom>
          <a:gradFill>
            <a:gsLst>
              <a:gs pos="0">
                <a:srgbClr val="57C3C3">
                  <a:lumMod val="60000"/>
                  <a:lumOff val="40000"/>
                </a:srgbClr>
              </a:gs>
              <a:gs pos="50000">
                <a:srgbClr val="57C3C3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3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  <p:sp>
        <p:nvSpPr>
          <p:cNvPr name="AutoShape 18" id="18"/>
          <p:cNvSpPr/>
          <p:nvPr/>
        </p:nvSpPr>
        <p:spPr>
          <a:xfrm>
            <a:off x="1099189" y="4900980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Benefits of Acceptance Testing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099188" y="5150118"/>
            <a:ext cx="4482461" cy="62517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Validates system from user perspective. Ensures final product aligns with expectations. Increases user satisfaction.</a:t>
            </a:r>
          </a:p>
        </p:txBody>
      </p:sp>
      <p:sp>
        <p:nvSpPr>
          <p:cNvPr name="AutoShape 20" id="20"/>
          <p:cNvSpPr/>
          <p:nvPr/>
        </p:nvSpPr>
        <p:spPr>
          <a:xfrm>
            <a:off x="757878" y="4959618"/>
            <a:ext cx="190500" cy="190500"/>
          </a:xfrm>
          <a:prstGeom prst="ellipse">
            <a:avLst/>
          </a:prstGeom>
          <a:gradFill>
            <a:gsLst>
              <a:gs pos="0">
                <a:srgbClr val="1BA784">
                  <a:lumMod val="60000"/>
                  <a:lumOff val="40000"/>
                </a:srgbClr>
              </a:gs>
              <a:gs pos="50000">
                <a:srgbClr val="1BA784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2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Techniques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04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Equivalence Partitioning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5658412" y="1101419"/>
            <a:ext cx="5361450" cy="1231237"/>
          </a:xfrm>
          <a:prstGeom prst="roundRect">
            <a:avLst/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4" id="4"/>
          <p:cNvSpPr txBox="true"/>
          <p:nvPr/>
        </p:nvSpPr>
        <p:spPr>
          <a:xfrm>
            <a:off x="5397560" y="1414333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>
            <a:off x="6001124" y="1405593"/>
            <a:ext cx="4923395" cy="65278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Divide test input into groups that should be treated the same. Reduces number of test cases significantly. Based on input characteristics.</a:t>
            </a:r>
          </a:p>
        </p:txBody>
      </p:sp>
      <p:sp>
        <p:nvSpPr>
          <p:cNvPr name="AutoShape 6" id="6"/>
          <p:cNvSpPr/>
          <p:nvPr/>
        </p:nvSpPr>
        <p:spPr>
          <a:xfrm>
            <a:off x="6001123" y="1140291"/>
            <a:ext cx="4923394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Concept of Equivalence Partitioning</a:t>
            </a:r>
          </a:p>
        </p:txBody>
      </p:sp>
      <p:sp>
        <p:nvSpPr>
          <p:cNvPr name="AutoShape 7" id="7"/>
          <p:cNvSpPr/>
          <p:nvPr/>
        </p:nvSpPr>
        <p:spPr>
          <a:xfrm>
            <a:off x="5658412" y="2987701"/>
            <a:ext cx="5361450" cy="1231237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8" id="8"/>
          <p:cNvSpPr txBox="true"/>
          <p:nvPr/>
        </p:nvSpPr>
        <p:spPr>
          <a:xfrm>
            <a:off x="5397560" y="3333205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6001120" y="3324001"/>
            <a:ext cx="4835045" cy="54874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Identify valid and invalid partitions. Each partition represents a specific class. Ensures complete test coverage.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6001121" y="3054994"/>
            <a:ext cx="4835044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Creating Equivalence Partitions</a:t>
            </a:r>
          </a:p>
        </p:txBody>
      </p:sp>
      <p:sp>
        <p:nvSpPr>
          <p:cNvPr name="AutoShape 11" id="11"/>
          <p:cNvSpPr/>
          <p:nvPr/>
        </p:nvSpPr>
        <p:spPr>
          <a:xfrm>
            <a:off x="5667560" y="4820294"/>
            <a:ext cx="5361450" cy="1231237"/>
          </a:xfrm>
          <a:prstGeom prst="roundRect">
            <a:avLst/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2" id="12"/>
          <p:cNvSpPr txBox="true"/>
          <p:nvPr/>
        </p:nvSpPr>
        <p:spPr>
          <a:xfrm>
            <a:off x="5397560" y="5243449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6001120" y="5234709"/>
            <a:ext cx="4835044" cy="54874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Reduces test cases, easy to apply; may miss specific issues. Simple yet effective. Partition creation requires careful analysis.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6001120" y="4971897"/>
            <a:ext cx="4835043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Advantages and Disadvantages</a:t>
            </a:r>
          </a:p>
        </p:txBody>
      </p:sp>
      <p:grpSp>
        <p:nvGrpSpPr>
          <p:cNvPr name="Group 15" id="15"/>
          <p:cNvGrpSpPr/>
          <p:nvPr/>
        </p:nvGrpSpPr>
        <p:grpSpPr>
          <a:xfrm>
            <a:off x="745100" y="1604325"/>
            <a:ext cx="3671888" cy="4135438"/>
            <a:chOff x="4267200" y="1397000"/>
            <a:chExt cx="3671888" cy="4135438"/>
          </a:xfrm>
        </p:grpSpPr>
        <p:sp>
          <p:nvSpPr>
            <p:cNvPr name="Freeform 16" id="16"/>
            <p:cNvSpPr/>
            <p:nvPr/>
          </p:nvSpPr>
          <p:spPr>
            <a:xfrm>
              <a:off x="4554538" y="1397000"/>
              <a:ext cx="1244600" cy="1776413"/>
            </a:xfrm>
            <a:custGeom>
              <a:avLst/>
              <a:gdLst/>
              <a:ahLst/>
              <a:cxnLst/>
              <a:rect r="r" b="b" t="t" l="l"/>
              <a:pathLst>
                <a:path w="330" h="471" stroke="true" fill="norm" extrusionOk="true">
                  <a:moveTo>
                    <a:pt x="45" y="26"/>
                  </a:moveTo>
                  <a:cubicBezTo>
                    <a:pt x="0" y="52"/>
                    <a:pt x="17" y="167"/>
                    <a:pt x="83" y="282"/>
                  </a:cubicBezTo>
                  <a:cubicBezTo>
                    <a:pt x="149" y="398"/>
                    <a:pt x="239" y="471"/>
                    <a:pt x="285" y="445"/>
                  </a:cubicBezTo>
                  <a:cubicBezTo>
                    <a:pt x="330" y="420"/>
                    <a:pt x="313" y="305"/>
                    <a:pt x="247" y="189"/>
                  </a:cubicBezTo>
                  <a:cubicBezTo>
                    <a:pt x="181" y="73"/>
                    <a:pt x="90" y="0"/>
                    <a:pt x="45" y="26"/>
                  </a:cubicBezTo>
                  <a:close/>
                  <a:moveTo>
                    <a:pt x="261" y="403"/>
                  </a:moveTo>
                  <a:cubicBezTo>
                    <a:pt x="224" y="424"/>
                    <a:pt x="152" y="366"/>
                    <a:pt x="99" y="273"/>
                  </a:cubicBezTo>
                  <a:cubicBezTo>
                    <a:pt x="46" y="181"/>
                    <a:pt x="33" y="89"/>
                    <a:pt x="69" y="68"/>
                  </a:cubicBezTo>
                  <a:cubicBezTo>
                    <a:pt x="105" y="47"/>
                    <a:pt x="177" y="106"/>
                    <a:pt x="230" y="198"/>
                  </a:cubicBezTo>
                  <a:cubicBezTo>
                    <a:pt x="283" y="291"/>
                    <a:pt x="297" y="383"/>
                    <a:pt x="261" y="403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4267200" y="1928813"/>
              <a:ext cx="1819275" cy="712788"/>
            </a:xfrm>
            <a:custGeom>
              <a:avLst/>
              <a:gdLst/>
              <a:ahLst/>
              <a:cxnLst/>
              <a:rect r="r" b="b" t="t" l="l"/>
              <a:pathLst>
                <a:path w="482" h="189" stroke="true" fill="norm" extrusionOk="true">
                  <a:moveTo>
                    <a:pt x="482" y="95"/>
                  </a:moveTo>
                  <a:cubicBezTo>
                    <a:pt x="482" y="43"/>
                    <a:pt x="374" y="0"/>
                    <a:pt x="241" y="0"/>
                  </a:cubicBezTo>
                  <a:cubicBezTo>
                    <a:pt x="108" y="0"/>
                    <a:pt x="0" y="43"/>
                    <a:pt x="0" y="95"/>
                  </a:cubicBezTo>
                  <a:cubicBezTo>
                    <a:pt x="0" y="147"/>
                    <a:pt x="108" y="189"/>
                    <a:pt x="241" y="189"/>
                  </a:cubicBezTo>
                  <a:cubicBezTo>
                    <a:pt x="374" y="189"/>
                    <a:pt x="482" y="147"/>
                    <a:pt x="482" y="95"/>
                  </a:cubicBezTo>
                  <a:close/>
                  <a:moveTo>
                    <a:pt x="48" y="95"/>
                  </a:moveTo>
                  <a:cubicBezTo>
                    <a:pt x="48" y="53"/>
                    <a:pt x="134" y="19"/>
                    <a:pt x="241" y="19"/>
                  </a:cubicBezTo>
                  <a:cubicBezTo>
                    <a:pt x="347" y="19"/>
                    <a:pt x="434" y="53"/>
                    <a:pt x="434" y="95"/>
                  </a:cubicBezTo>
                  <a:cubicBezTo>
                    <a:pt x="434" y="136"/>
                    <a:pt x="347" y="170"/>
                    <a:pt x="241" y="170"/>
                  </a:cubicBezTo>
                  <a:cubicBezTo>
                    <a:pt x="134" y="170"/>
                    <a:pt x="48" y="136"/>
                    <a:pt x="48" y="95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4554538" y="1397000"/>
              <a:ext cx="1244600" cy="1776413"/>
            </a:xfrm>
            <a:custGeom>
              <a:avLst/>
              <a:gdLst/>
              <a:ahLst/>
              <a:cxnLst/>
              <a:rect r="r" b="b" t="t" l="l"/>
              <a:pathLst>
                <a:path w="330" h="471" stroke="true" fill="norm" extrusionOk="true">
                  <a:moveTo>
                    <a:pt x="83" y="189"/>
                  </a:moveTo>
                  <a:cubicBezTo>
                    <a:pt x="17" y="305"/>
                    <a:pt x="0" y="420"/>
                    <a:pt x="45" y="445"/>
                  </a:cubicBezTo>
                  <a:cubicBezTo>
                    <a:pt x="90" y="471"/>
                    <a:pt x="181" y="398"/>
                    <a:pt x="247" y="282"/>
                  </a:cubicBezTo>
                  <a:cubicBezTo>
                    <a:pt x="313" y="167"/>
                    <a:pt x="330" y="52"/>
                    <a:pt x="285" y="26"/>
                  </a:cubicBezTo>
                  <a:cubicBezTo>
                    <a:pt x="239" y="0"/>
                    <a:pt x="149" y="73"/>
                    <a:pt x="83" y="189"/>
                  </a:cubicBezTo>
                  <a:close/>
                  <a:moveTo>
                    <a:pt x="99" y="198"/>
                  </a:moveTo>
                  <a:cubicBezTo>
                    <a:pt x="152" y="106"/>
                    <a:pt x="224" y="47"/>
                    <a:pt x="261" y="68"/>
                  </a:cubicBezTo>
                  <a:cubicBezTo>
                    <a:pt x="297" y="89"/>
                    <a:pt x="283" y="181"/>
                    <a:pt x="230" y="273"/>
                  </a:cubicBezTo>
                  <a:cubicBezTo>
                    <a:pt x="177" y="366"/>
                    <a:pt x="105" y="424"/>
                    <a:pt x="69" y="403"/>
                  </a:cubicBezTo>
                  <a:cubicBezTo>
                    <a:pt x="33" y="383"/>
                    <a:pt x="46" y="291"/>
                    <a:pt x="99" y="198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19" id="19"/>
            <p:cNvSpPr/>
            <p:nvPr/>
          </p:nvSpPr>
          <p:spPr>
            <a:xfrm>
              <a:off x="5135563" y="1473200"/>
              <a:ext cx="279400" cy="282575"/>
            </a:xfrm>
            <a:prstGeom prst="ellipse">
              <a:avLst/>
            </a:prstGeom>
            <a:solidFill>
              <a:srgbClr val="E36C36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20" id="20"/>
            <p:cNvSpPr/>
            <p:nvPr/>
          </p:nvSpPr>
          <p:spPr>
            <a:xfrm>
              <a:off x="5645150" y="2339975"/>
              <a:ext cx="279400" cy="279400"/>
            </a:xfrm>
            <a:prstGeom prst="ellipse">
              <a:avLst/>
            </a:prstGeom>
            <a:solidFill>
              <a:srgbClr val="E36C36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21" id="21"/>
            <p:cNvSpPr/>
            <p:nvPr/>
          </p:nvSpPr>
          <p:spPr>
            <a:xfrm>
              <a:off x="4751388" y="2309813"/>
              <a:ext cx="279400" cy="279400"/>
            </a:xfrm>
            <a:prstGeom prst="ellipse">
              <a:avLst/>
            </a:prstGeom>
            <a:solidFill>
              <a:srgbClr val="E36C36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4867275" y="2430463"/>
              <a:ext cx="128588" cy="136525"/>
            </a:xfrm>
            <a:custGeom>
              <a:avLst/>
              <a:gdLst/>
              <a:ahLst/>
              <a:cxnLst/>
              <a:rect r="r" b="b" t="t" l="l"/>
              <a:pathLst>
                <a:path w="34" h="36" stroke="true" fill="norm" extrusionOk="true">
                  <a:moveTo>
                    <a:pt x="3" y="36"/>
                  </a:moveTo>
                  <a:cubicBezTo>
                    <a:pt x="1" y="36"/>
                    <a:pt x="0" y="35"/>
                    <a:pt x="0" y="34"/>
                  </a:cubicBezTo>
                  <a:cubicBezTo>
                    <a:pt x="0" y="32"/>
                    <a:pt x="1" y="31"/>
                    <a:pt x="2" y="31"/>
                  </a:cubicBezTo>
                  <a:cubicBezTo>
                    <a:pt x="16" y="30"/>
                    <a:pt x="29" y="17"/>
                    <a:pt x="28" y="3"/>
                  </a:cubicBezTo>
                  <a:cubicBezTo>
                    <a:pt x="28" y="2"/>
                    <a:pt x="29" y="0"/>
                    <a:pt x="31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4" y="20"/>
                    <a:pt x="20" y="35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5792788" y="2446338"/>
              <a:ext cx="79375" cy="120650"/>
            </a:xfrm>
            <a:custGeom>
              <a:avLst/>
              <a:gdLst/>
              <a:ahLst/>
              <a:cxnLst/>
              <a:rect r="r" b="b" t="t" l="l"/>
              <a:pathLst>
                <a:path w="21" h="32" stroke="true" fill="norm" extrusionOk="true">
                  <a:moveTo>
                    <a:pt x="3" y="32"/>
                  </a:moveTo>
                  <a:cubicBezTo>
                    <a:pt x="2" y="32"/>
                    <a:pt x="1" y="31"/>
                    <a:pt x="1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7" y="26"/>
                    <a:pt x="11" y="22"/>
                    <a:pt x="13" y="18"/>
                  </a:cubicBezTo>
                  <a:cubicBezTo>
                    <a:pt x="16" y="13"/>
                    <a:pt x="16" y="8"/>
                    <a:pt x="14" y="4"/>
                  </a:cubicBezTo>
                  <a:cubicBezTo>
                    <a:pt x="14" y="2"/>
                    <a:pt x="14" y="1"/>
                    <a:pt x="15" y="0"/>
                  </a:cubicBezTo>
                  <a:cubicBezTo>
                    <a:pt x="17" y="0"/>
                    <a:pt x="18" y="0"/>
                    <a:pt x="19" y="2"/>
                  </a:cubicBezTo>
                  <a:cubicBezTo>
                    <a:pt x="21" y="7"/>
                    <a:pt x="21" y="14"/>
                    <a:pt x="18" y="20"/>
                  </a:cubicBezTo>
                  <a:cubicBezTo>
                    <a:pt x="15" y="26"/>
                    <a:pt x="9" y="30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5272088" y="1604963"/>
              <a:ext cx="101600" cy="104775"/>
            </a:xfrm>
            <a:custGeom>
              <a:avLst/>
              <a:gdLst/>
              <a:ahLst/>
              <a:cxnLst/>
              <a:rect r="r" b="b" t="t" l="l"/>
              <a:pathLst>
                <a:path w="27" h="28" stroke="true" fill="norm" extrusionOk="true">
                  <a:moveTo>
                    <a:pt x="2" y="28"/>
                  </a:moveTo>
                  <a:cubicBezTo>
                    <a:pt x="1" y="28"/>
                    <a:pt x="0" y="26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13" y="22"/>
                    <a:pt x="22" y="13"/>
                    <a:pt x="22" y="2"/>
                  </a:cubicBezTo>
                  <a:cubicBezTo>
                    <a:pt x="22" y="1"/>
                    <a:pt x="23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ubicBezTo>
                    <a:pt x="27" y="15"/>
                    <a:pt x="16" y="27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4291013" y="2120900"/>
              <a:ext cx="146050" cy="350838"/>
            </a:xfrm>
            <a:custGeom>
              <a:avLst/>
              <a:gdLst/>
              <a:ahLst/>
              <a:cxnLst/>
              <a:rect r="r" b="b" t="t" l="l"/>
              <a:pathLst>
                <a:path w="39" h="93" stroke="true" fill="norm" extrusionOk="true">
                  <a:moveTo>
                    <a:pt x="22" y="93"/>
                  </a:moveTo>
                  <a:cubicBezTo>
                    <a:pt x="22" y="93"/>
                    <a:pt x="21" y="93"/>
                    <a:pt x="21" y="92"/>
                  </a:cubicBezTo>
                  <a:cubicBezTo>
                    <a:pt x="7" y="80"/>
                    <a:pt x="0" y="60"/>
                    <a:pt x="3" y="42"/>
                  </a:cubicBezTo>
                  <a:cubicBezTo>
                    <a:pt x="6" y="24"/>
                    <a:pt x="19" y="8"/>
                    <a:pt x="35" y="0"/>
                  </a:cubicBezTo>
                  <a:cubicBezTo>
                    <a:pt x="37" y="0"/>
                    <a:pt x="38" y="0"/>
                    <a:pt x="39" y="1"/>
                  </a:cubicBezTo>
                  <a:cubicBezTo>
                    <a:pt x="39" y="3"/>
                    <a:pt x="39" y="4"/>
                    <a:pt x="37" y="5"/>
                  </a:cubicBezTo>
                  <a:cubicBezTo>
                    <a:pt x="22" y="11"/>
                    <a:pt x="11" y="27"/>
                    <a:pt x="8" y="43"/>
                  </a:cubicBezTo>
                  <a:cubicBezTo>
                    <a:pt x="5" y="59"/>
                    <a:pt x="12" y="77"/>
                    <a:pt x="24" y="89"/>
                  </a:cubicBezTo>
                  <a:cubicBezTo>
                    <a:pt x="25" y="90"/>
                    <a:pt x="25" y="91"/>
                    <a:pt x="24" y="92"/>
                  </a:cubicBezTo>
                  <a:cubicBezTo>
                    <a:pt x="24" y="93"/>
                    <a:pt x="23" y="93"/>
                    <a:pt x="22" y="93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5387975" y="1566863"/>
              <a:ext cx="303213" cy="298450"/>
            </a:xfrm>
            <a:custGeom>
              <a:avLst/>
              <a:gdLst/>
              <a:ahLst/>
              <a:cxnLst/>
              <a:rect r="r" b="b" t="t" l="l"/>
              <a:pathLst>
                <a:path w="80" h="79" stroke="true" fill="norm" extrusionOk="true">
                  <a:moveTo>
                    <a:pt x="72" y="79"/>
                  </a:moveTo>
                  <a:cubicBezTo>
                    <a:pt x="71" y="79"/>
                    <a:pt x="71" y="79"/>
                    <a:pt x="71" y="79"/>
                  </a:cubicBezTo>
                  <a:cubicBezTo>
                    <a:pt x="70" y="79"/>
                    <a:pt x="69" y="77"/>
                    <a:pt x="69" y="76"/>
                  </a:cubicBezTo>
                  <a:cubicBezTo>
                    <a:pt x="75" y="58"/>
                    <a:pt x="69" y="37"/>
                    <a:pt x="56" y="24"/>
                  </a:cubicBezTo>
                  <a:cubicBezTo>
                    <a:pt x="43" y="11"/>
                    <a:pt x="22" y="5"/>
                    <a:pt x="4" y="11"/>
                  </a:cubicBezTo>
                  <a:cubicBezTo>
                    <a:pt x="2" y="11"/>
                    <a:pt x="1" y="10"/>
                    <a:pt x="0" y="9"/>
                  </a:cubicBezTo>
                  <a:cubicBezTo>
                    <a:pt x="0" y="8"/>
                    <a:pt x="1" y="6"/>
                    <a:pt x="2" y="6"/>
                  </a:cubicBezTo>
                  <a:cubicBezTo>
                    <a:pt x="22" y="0"/>
                    <a:pt x="45" y="6"/>
                    <a:pt x="59" y="20"/>
                  </a:cubicBezTo>
                  <a:cubicBezTo>
                    <a:pt x="74" y="35"/>
                    <a:pt x="80" y="58"/>
                    <a:pt x="74" y="77"/>
                  </a:cubicBezTo>
                  <a:cubicBezTo>
                    <a:pt x="74" y="79"/>
                    <a:pt x="73" y="79"/>
                    <a:pt x="72" y="79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5546725" y="2578100"/>
              <a:ext cx="150813" cy="482600"/>
            </a:xfrm>
            <a:custGeom>
              <a:avLst/>
              <a:gdLst/>
              <a:ahLst/>
              <a:cxnLst/>
              <a:rect r="r" b="b" t="t" l="l"/>
              <a:pathLst>
                <a:path w="40" h="128" stroke="true" fill="norm" extrusionOk="true">
                  <a:moveTo>
                    <a:pt x="3" y="128"/>
                  </a:moveTo>
                  <a:cubicBezTo>
                    <a:pt x="3" y="128"/>
                    <a:pt x="3" y="128"/>
                    <a:pt x="2" y="128"/>
                  </a:cubicBezTo>
                  <a:cubicBezTo>
                    <a:pt x="1" y="127"/>
                    <a:pt x="0" y="126"/>
                    <a:pt x="0" y="125"/>
                  </a:cubicBezTo>
                  <a:cubicBezTo>
                    <a:pt x="0" y="124"/>
                    <a:pt x="1" y="122"/>
                    <a:pt x="2" y="123"/>
                  </a:cubicBezTo>
                  <a:cubicBezTo>
                    <a:pt x="9" y="123"/>
                    <a:pt x="17" y="119"/>
                    <a:pt x="22" y="112"/>
                  </a:cubicBezTo>
                  <a:cubicBezTo>
                    <a:pt x="26" y="105"/>
                    <a:pt x="29" y="97"/>
                    <a:pt x="30" y="90"/>
                  </a:cubicBezTo>
                  <a:cubicBezTo>
                    <a:pt x="35" y="61"/>
                    <a:pt x="34" y="32"/>
                    <a:pt x="25" y="4"/>
                  </a:cubicBezTo>
                  <a:cubicBezTo>
                    <a:pt x="24" y="3"/>
                    <a:pt x="25" y="1"/>
                    <a:pt x="26" y="1"/>
                  </a:cubicBezTo>
                  <a:cubicBezTo>
                    <a:pt x="28" y="0"/>
                    <a:pt x="29" y="1"/>
                    <a:pt x="29" y="2"/>
                  </a:cubicBezTo>
                  <a:cubicBezTo>
                    <a:pt x="38" y="31"/>
                    <a:pt x="40" y="61"/>
                    <a:pt x="35" y="90"/>
                  </a:cubicBezTo>
                  <a:cubicBezTo>
                    <a:pt x="33" y="98"/>
                    <a:pt x="31" y="107"/>
                    <a:pt x="26" y="115"/>
                  </a:cubicBezTo>
                  <a:cubicBezTo>
                    <a:pt x="20" y="123"/>
                    <a:pt x="12" y="128"/>
                    <a:pt x="3" y="128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5905500" y="2254250"/>
              <a:ext cx="120650" cy="192088"/>
            </a:xfrm>
            <a:custGeom>
              <a:avLst/>
              <a:gdLst/>
              <a:ahLst/>
              <a:cxnLst/>
              <a:rect r="r" b="b" t="t" l="l"/>
              <a:pathLst>
                <a:path w="32" h="51" stroke="true" fill="norm" extrusionOk="true">
                  <a:moveTo>
                    <a:pt x="3" y="51"/>
                  </a:moveTo>
                  <a:cubicBezTo>
                    <a:pt x="2" y="51"/>
                    <a:pt x="1" y="50"/>
                    <a:pt x="1" y="49"/>
                  </a:cubicBezTo>
                  <a:cubicBezTo>
                    <a:pt x="0" y="48"/>
                    <a:pt x="1" y="47"/>
                    <a:pt x="2" y="46"/>
                  </a:cubicBezTo>
                  <a:cubicBezTo>
                    <a:pt x="10" y="42"/>
                    <a:pt x="17" y="36"/>
                    <a:pt x="21" y="29"/>
                  </a:cubicBezTo>
                  <a:cubicBezTo>
                    <a:pt x="25" y="21"/>
                    <a:pt x="27" y="12"/>
                    <a:pt x="26" y="3"/>
                  </a:cubicBezTo>
                  <a:cubicBezTo>
                    <a:pt x="26" y="2"/>
                    <a:pt x="27" y="0"/>
                    <a:pt x="28" y="0"/>
                  </a:cubicBezTo>
                  <a:cubicBezTo>
                    <a:pt x="30" y="0"/>
                    <a:pt x="31" y="1"/>
                    <a:pt x="31" y="2"/>
                  </a:cubicBezTo>
                  <a:cubicBezTo>
                    <a:pt x="32" y="12"/>
                    <a:pt x="30" y="22"/>
                    <a:pt x="25" y="31"/>
                  </a:cubicBezTo>
                  <a:cubicBezTo>
                    <a:pt x="21" y="39"/>
                    <a:pt x="13" y="46"/>
                    <a:pt x="4" y="51"/>
                  </a:cubicBezTo>
                  <a:cubicBezTo>
                    <a:pt x="4" y="51"/>
                    <a:pt x="4" y="51"/>
                    <a:pt x="3" y="51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4691063" y="2774950"/>
              <a:ext cx="466725" cy="203200"/>
            </a:xfrm>
            <a:custGeom>
              <a:avLst/>
              <a:gdLst/>
              <a:ahLst/>
              <a:cxnLst/>
              <a:rect r="r" b="b" t="t" l="l"/>
              <a:pathLst>
                <a:path w="124" h="54" stroke="true" fill="norm" extrusionOk="true">
                  <a:moveTo>
                    <a:pt x="34" y="54"/>
                  </a:moveTo>
                  <a:cubicBezTo>
                    <a:pt x="26" y="54"/>
                    <a:pt x="18" y="51"/>
                    <a:pt x="12" y="47"/>
                  </a:cubicBezTo>
                  <a:cubicBezTo>
                    <a:pt x="4" y="41"/>
                    <a:pt x="0" y="32"/>
                    <a:pt x="1" y="23"/>
                  </a:cubicBezTo>
                  <a:cubicBezTo>
                    <a:pt x="1" y="22"/>
                    <a:pt x="2" y="21"/>
                    <a:pt x="4" y="21"/>
                  </a:cubicBezTo>
                  <a:cubicBezTo>
                    <a:pt x="5" y="21"/>
                    <a:pt x="6" y="22"/>
                    <a:pt x="6" y="24"/>
                  </a:cubicBezTo>
                  <a:cubicBezTo>
                    <a:pt x="5" y="31"/>
                    <a:pt x="8" y="38"/>
                    <a:pt x="15" y="43"/>
                  </a:cubicBezTo>
                  <a:cubicBezTo>
                    <a:pt x="20" y="47"/>
                    <a:pt x="28" y="49"/>
                    <a:pt x="37" y="49"/>
                  </a:cubicBezTo>
                  <a:cubicBezTo>
                    <a:pt x="43" y="49"/>
                    <a:pt x="51" y="47"/>
                    <a:pt x="60" y="43"/>
                  </a:cubicBezTo>
                  <a:cubicBezTo>
                    <a:pt x="79" y="34"/>
                    <a:pt x="96" y="21"/>
                    <a:pt x="113" y="7"/>
                  </a:cubicBezTo>
                  <a:cubicBezTo>
                    <a:pt x="115" y="5"/>
                    <a:pt x="117" y="3"/>
                    <a:pt x="120" y="1"/>
                  </a:cubicBezTo>
                  <a:cubicBezTo>
                    <a:pt x="121" y="0"/>
                    <a:pt x="122" y="1"/>
                    <a:pt x="123" y="2"/>
                  </a:cubicBezTo>
                  <a:cubicBezTo>
                    <a:pt x="124" y="3"/>
                    <a:pt x="124" y="4"/>
                    <a:pt x="123" y="5"/>
                  </a:cubicBezTo>
                  <a:cubicBezTo>
                    <a:pt x="120" y="7"/>
                    <a:pt x="118" y="9"/>
                    <a:pt x="116" y="11"/>
                  </a:cubicBezTo>
                  <a:cubicBezTo>
                    <a:pt x="99" y="25"/>
                    <a:pt x="82" y="39"/>
                    <a:pt x="62" y="47"/>
                  </a:cubicBezTo>
                  <a:cubicBezTo>
                    <a:pt x="56" y="50"/>
                    <a:pt x="46" y="53"/>
                    <a:pt x="37" y="54"/>
                  </a:cubicBezTo>
                  <a:cubicBezTo>
                    <a:pt x="36" y="54"/>
                    <a:pt x="35" y="54"/>
                    <a:pt x="34" y="54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4694238" y="1509713"/>
              <a:ext cx="136525" cy="73025"/>
            </a:xfrm>
            <a:custGeom>
              <a:avLst/>
              <a:gdLst/>
              <a:ahLst/>
              <a:cxnLst/>
              <a:rect r="r" b="b" t="t" l="l"/>
              <a:pathLst>
                <a:path w="36" h="19" stroke="true" fill="norm" extrusionOk="true">
                  <a:moveTo>
                    <a:pt x="3" y="19"/>
                  </a:moveTo>
                  <a:cubicBezTo>
                    <a:pt x="2" y="19"/>
                    <a:pt x="1" y="18"/>
                    <a:pt x="1" y="18"/>
                  </a:cubicBezTo>
                  <a:cubicBezTo>
                    <a:pt x="0" y="17"/>
                    <a:pt x="0" y="16"/>
                    <a:pt x="1" y="15"/>
                  </a:cubicBezTo>
                  <a:cubicBezTo>
                    <a:pt x="9" y="5"/>
                    <a:pt x="22" y="0"/>
                    <a:pt x="34" y="2"/>
                  </a:cubicBezTo>
                  <a:cubicBezTo>
                    <a:pt x="35" y="2"/>
                    <a:pt x="36" y="3"/>
                    <a:pt x="36" y="4"/>
                  </a:cubicBezTo>
                  <a:cubicBezTo>
                    <a:pt x="36" y="6"/>
                    <a:pt x="35" y="7"/>
                    <a:pt x="33" y="6"/>
                  </a:cubicBezTo>
                  <a:cubicBezTo>
                    <a:pt x="23" y="5"/>
                    <a:pt x="11" y="9"/>
                    <a:pt x="4" y="18"/>
                  </a:cubicBezTo>
                  <a:cubicBezTo>
                    <a:pt x="4" y="18"/>
                    <a:pt x="3" y="19"/>
                    <a:pt x="3" y="19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5018088" y="2876550"/>
              <a:ext cx="2921000" cy="2655888"/>
            </a:xfrm>
            <a:custGeom>
              <a:avLst/>
              <a:gdLst/>
              <a:ahLst/>
              <a:cxnLst/>
              <a:rect r="r" b="b" t="t" l="l"/>
              <a:pathLst>
                <a:path w="774" h="704" stroke="true" fill="norm" extrusionOk="true">
                  <a:moveTo>
                    <a:pt x="748" y="528"/>
                  </a:moveTo>
                  <a:cubicBezTo>
                    <a:pt x="705" y="391"/>
                    <a:pt x="661" y="254"/>
                    <a:pt x="618" y="117"/>
                  </a:cubicBezTo>
                  <a:cubicBezTo>
                    <a:pt x="610" y="92"/>
                    <a:pt x="602" y="67"/>
                    <a:pt x="585" y="48"/>
                  </a:cubicBezTo>
                  <a:cubicBezTo>
                    <a:pt x="566" y="26"/>
                    <a:pt x="540" y="16"/>
                    <a:pt x="512" y="11"/>
                  </a:cubicBezTo>
                  <a:cubicBezTo>
                    <a:pt x="484" y="2"/>
                    <a:pt x="456" y="0"/>
                    <a:pt x="430" y="10"/>
                  </a:cubicBezTo>
                  <a:cubicBezTo>
                    <a:pt x="406" y="20"/>
                    <a:pt x="387" y="39"/>
                    <a:pt x="368" y="57"/>
                  </a:cubicBezTo>
                  <a:cubicBezTo>
                    <a:pt x="267" y="159"/>
                    <a:pt x="167" y="261"/>
                    <a:pt x="66" y="364"/>
                  </a:cubicBezTo>
                  <a:cubicBezTo>
                    <a:pt x="34" y="396"/>
                    <a:pt x="0" y="434"/>
                    <a:pt x="5" y="479"/>
                  </a:cubicBezTo>
                  <a:cubicBezTo>
                    <a:pt x="11" y="530"/>
                    <a:pt x="64" y="561"/>
                    <a:pt x="112" y="580"/>
                  </a:cubicBezTo>
                  <a:cubicBezTo>
                    <a:pt x="191" y="613"/>
                    <a:pt x="273" y="638"/>
                    <a:pt x="356" y="656"/>
                  </a:cubicBezTo>
                  <a:cubicBezTo>
                    <a:pt x="439" y="678"/>
                    <a:pt x="523" y="693"/>
                    <a:pt x="609" y="700"/>
                  </a:cubicBezTo>
                  <a:cubicBezTo>
                    <a:pt x="660" y="704"/>
                    <a:pt x="721" y="701"/>
                    <a:pt x="750" y="658"/>
                  </a:cubicBezTo>
                  <a:cubicBezTo>
                    <a:pt x="774" y="621"/>
                    <a:pt x="762" y="571"/>
                    <a:pt x="748" y="528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5237163" y="3663950"/>
              <a:ext cx="2520950" cy="1709738"/>
            </a:xfrm>
            <a:custGeom>
              <a:avLst/>
              <a:gdLst/>
              <a:ahLst/>
              <a:cxnLst/>
              <a:rect r="r" b="b" t="t" l="l"/>
              <a:pathLst>
                <a:path w="668" h="453" stroke="true" fill="norm" extrusionOk="true">
                  <a:moveTo>
                    <a:pt x="582" y="9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158" y="52"/>
                    <a:pt x="108" y="104"/>
                    <a:pt x="57" y="156"/>
                  </a:cubicBezTo>
                  <a:cubicBezTo>
                    <a:pt x="30" y="184"/>
                    <a:pt x="0" y="218"/>
                    <a:pt x="4" y="258"/>
                  </a:cubicBezTo>
                  <a:cubicBezTo>
                    <a:pt x="9" y="303"/>
                    <a:pt x="55" y="329"/>
                    <a:pt x="96" y="346"/>
                  </a:cubicBezTo>
                  <a:cubicBezTo>
                    <a:pt x="164" y="374"/>
                    <a:pt x="235" y="396"/>
                    <a:pt x="307" y="411"/>
                  </a:cubicBezTo>
                  <a:cubicBezTo>
                    <a:pt x="378" y="430"/>
                    <a:pt x="451" y="443"/>
                    <a:pt x="524" y="449"/>
                  </a:cubicBezTo>
                  <a:cubicBezTo>
                    <a:pt x="569" y="453"/>
                    <a:pt x="622" y="450"/>
                    <a:pt x="646" y="412"/>
                  </a:cubicBezTo>
                  <a:cubicBezTo>
                    <a:pt x="668" y="379"/>
                    <a:pt x="657" y="335"/>
                    <a:pt x="645" y="297"/>
                  </a:cubicBezTo>
                  <a:cubicBezTo>
                    <a:pt x="624" y="228"/>
                    <a:pt x="603" y="159"/>
                    <a:pt x="582" y="90"/>
                  </a:cubicBezTo>
                  <a:close/>
                </a:path>
              </a:pathLst>
            </a:custGeom>
            <a:solidFill>
              <a:srgbClr val="E36C36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6604000" y="1849438"/>
              <a:ext cx="852488" cy="1433513"/>
            </a:xfrm>
            <a:custGeom>
              <a:avLst/>
              <a:gdLst/>
              <a:ahLst/>
              <a:cxnLst/>
              <a:rect r="r" b="b" t="t" l="l"/>
              <a:pathLst>
                <a:path w="226" h="380" stroke="true" fill="norm" extrusionOk="true">
                  <a:moveTo>
                    <a:pt x="151" y="348"/>
                  </a:moveTo>
                  <a:cubicBezTo>
                    <a:pt x="87" y="380"/>
                    <a:pt x="38" y="366"/>
                    <a:pt x="0" y="312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226" y="36"/>
                    <a:pt x="226" y="36"/>
                    <a:pt x="226" y="36"/>
                  </a:cubicBezTo>
                  <a:lnTo>
                    <a:pt x="151" y="348"/>
                  </a:ln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6678613" y="1600200"/>
              <a:ext cx="1000125" cy="555625"/>
            </a:xfrm>
            <a:custGeom>
              <a:avLst/>
              <a:gdLst/>
              <a:ahLst/>
              <a:cxnLst/>
              <a:rect r="r" b="b" t="t" l="l"/>
              <a:pathLst>
                <a:path w="265" h="147" stroke="true" fill="norm" extrusionOk="true">
                  <a:moveTo>
                    <a:pt x="259" y="92"/>
                  </a:moveTo>
                  <a:cubicBezTo>
                    <a:pt x="265" y="67"/>
                    <a:pt x="215" y="33"/>
                    <a:pt x="146" y="16"/>
                  </a:cubicBezTo>
                  <a:cubicBezTo>
                    <a:pt x="78" y="0"/>
                    <a:pt x="18" y="7"/>
                    <a:pt x="12" y="33"/>
                  </a:cubicBezTo>
                  <a:cubicBezTo>
                    <a:pt x="11" y="36"/>
                    <a:pt x="7" y="51"/>
                    <a:pt x="7" y="54"/>
                  </a:cubicBezTo>
                  <a:cubicBezTo>
                    <a:pt x="0" y="80"/>
                    <a:pt x="51" y="114"/>
                    <a:pt x="119" y="130"/>
                  </a:cubicBezTo>
                  <a:cubicBezTo>
                    <a:pt x="187" y="147"/>
                    <a:pt x="247" y="139"/>
                    <a:pt x="254" y="114"/>
                  </a:cubicBezTo>
                  <a:cubicBezTo>
                    <a:pt x="255" y="110"/>
                    <a:pt x="258" y="96"/>
                    <a:pt x="259" y="92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6807200" y="1665288"/>
              <a:ext cx="765175" cy="290513"/>
            </a:xfrm>
            <a:custGeom>
              <a:avLst/>
              <a:gdLst/>
              <a:ahLst/>
              <a:cxnLst/>
              <a:rect r="r" b="b" t="t" l="l"/>
              <a:pathLst>
                <a:path w="203" h="77" stroke="true" fill="norm" extrusionOk="true">
                  <a:moveTo>
                    <a:pt x="199" y="62"/>
                  </a:moveTo>
                  <a:cubicBezTo>
                    <a:pt x="196" y="76"/>
                    <a:pt x="149" y="77"/>
                    <a:pt x="95" y="64"/>
                  </a:cubicBezTo>
                  <a:cubicBezTo>
                    <a:pt x="41" y="51"/>
                    <a:pt x="0" y="29"/>
                    <a:pt x="3" y="15"/>
                  </a:cubicBezTo>
                  <a:cubicBezTo>
                    <a:pt x="7" y="1"/>
                    <a:pt x="53" y="0"/>
                    <a:pt x="107" y="13"/>
                  </a:cubicBezTo>
                  <a:cubicBezTo>
                    <a:pt x="162" y="26"/>
                    <a:pt x="203" y="48"/>
                    <a:pt x="199" y="62"/>
                  </a:cubicBezTo>
                  <a:close/>
                </a:path>
              </a:pathLst>
            </a:custGeom>
            <a:solidFill>
              <a:srgbClr val="848BE3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6784975" y="1635125"/>
              <a:ext cx="806450" cy="354013"/>
            </a:xfrm>
            <a:custGeom>
              <a:avLst/>
              <a:gdLst/>
              <a:ahLst/>
              <a:cxnLst/>
              <a:rect r="r" b="b" t="t" l="l"/>
              <a:pathLst>
                <a:path w="214" h="94" stroke="true" fill="norm" extrusionOk="true">
                  <a:moveTo>
                    <a:pt x="36" y="56"/>
                  </a:moveTo>
                  <a:cubicBezTo>
                    <a:pt x="11" y="44"/>
                    <a:pt x="0" y="33"/>
                    <a:pt x="3" y="22"/>
                  </a:cubicBezTo>
                  <a:cubicBezTo>
                    <a:pt x="8" y="0"/>
                    <a:pt x="65" y="3"/>
                    <a:pt x="115" y="15"/>
                  </a:cubicBezTo>
                  <a:cubicBezTo>
                    <a:pt x="139" y="21"/>
                    <a:pt x="162" y="29"/>
                    <a:pt x="179" y="37"/>
                  </a:cubicBezTo>
                  <a:cubicBezTo>
                    <a:pt x="203" y="49"/>
                    <a:pt x="214" y="61"/>
                    <a:pt x="212" y="72"/>
                  </a:cubicBezTo>
                  <a:cubicBezTo>
                    <a:pt x="206" y="94"/>
                    <a:pt x="150" y="91"/>
                    <a:pt x="100" y="78"/>
                  </a:cubicBezTo>
                  <a:cubicBezTo>
                    <a:pt x="76" y="73"/>
                    <a:pt x="53" y="65"/>
                    <a:pt x="36" y="56"/>
                  </a:cubicBezTo>
                  <a:close/>
                  <a:moveTo>
                    <a:pt x="173" y="49"/>
                  </a:moveTo>
                  <a:cubicBezTo>
                    <a:pt x="157" y="41"/>
                    <a:pt x="135" y="33"/>
                    <a:pt x="112" y="28"/>
                  </a:cubicBezTo>
                  <a:cubicBezTo>
                    <a:pt x="51" y="13"/>
                    <a:pt x="17" y="19"/>
                    <a:pt x="15" y="25"/>
                  </a:cubicBezTo>
                  <a:cubicBezTo>
                    <a:pt x="15" y="26"/>
                    <a:pt x="19" y="34"/>
                    <a:pt x="41" y="45"/>
                  </a:cubicBezTo>
                  <a:cubicBezTo>
                    <a:pt x="58" y="53"/>
                    <a:pt x="80" y="60"/>
                    <a:pt x="103" y="66"/>
                  </a:cubicBezTo>
                  <a:cubicBezTo>
                    <a:pt x="163" y="81"/>
                    <a:pt x="198" y="75"/>
                    <a:pt x="199" y="69"/>
                  </a:cubicBezTo>
                  <a:cubicBezTo>
                    <a:pt x="200" y="68"/>
                    <a:pt x="196" y="60"/>
                    <a:pt x="173" y="49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6018213" y="3608388"/>
              <a:ext cx="1422400" cy="441325"/>
            </a:xfrm>
            <a:custGeom>
              <a:avLst/>
              <a:gdLst/>
              <a:ahLst/>
              <a:cxnLst/>
              <a:rect r="r" b="b" t="t" l="l"/>
              <a:pathLst>
                <a:path w="377" h="117" stroke="true" fill="norm" extrusionOk="true">
                  <a:moveTo>
                    <a:pt x="374" y="103"/>
                  </a:moveTo>
                  <a:cubicBezTo>
                    <a:pt x="370" y="117"/>
                    <a:pt x="285" y="108"/>
                    <a:pt x="182" y="83"/>
                  </a:cubicBezTo>
                  <a:cubicBezTo>
                    <a:pt x="80" y="59"/>
                    <a:pt x="0" y="27"/>
                    <a:pt x="3" y="14"/>
                  </a:cubicBezTo>
                  <a:cubicBezTo>
                    <a:pt x="6" y="0"/>
                    <a:pt x="92" y="8"/>
                    <a:pt x="194" y="33"/>
                  </a:cubicBezTo>
                  <a:cubicBezTo>
                    <a:pt x="297" y="58"/>
                    <a:pt x="377" y="89"/>
                    <a:pt x="374" y="103"/>
                  </a:cubicBezTo>
                  <a:close/>
                </a:path>
              </a:pathLst>
            </a:custGeom>
            <a:solidFill>
              <a:srgbClr val="E36C36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5453063" y="4641850"/>
              <a:ext cx="2055813" cy="679450"/>
            </a:xfrm>
            <a:custGeom>
              <a:avLst/>
              <a:gdLst/>
              <a:ahLst/>
              <a:cxnLst/>
              <a:rect r="r" b="b" t="t" l="l"/>
              <a:pathLst>
                <a:path w="545" h="180" stroke="true" fill="norm" extrusionOk="true">
                  <a:moveTo>
                    <a:pt x="82" y="29"/>
                  </a:moveTo>
                  <a:cubicBezTo>
                    <a:pt x="72" y="24"/>
                    <a:pt x="62" y="18"/>
                    <a:pt x="51" y="13"/>
                  </a:cubicBezTo>
                  <a:cubicBezTo>
                    <a:pt x="41" y="9"/>
                    <a:pt x="28" y="7"/>
                    <a:pt x="18" y="12"/>
                  </a:cubicBezTo>
                  <a:cubicBezTo>
                    <a:pt x="7" y="17"/>
                    <a:pt x="0" y="29"/>
                    <a:pt x="4" y="40"/>
                  </a:cubicBezTo>
                  <a:cubicBezTo>
                    <a:pt x="6" y="47"/>
                    <a:pt x="13" y="52"/>
                    <a:pt x="19" y="56"/>
                  </a:cubicBezTo>
                  <a:cubicBezTo>
                    <a:pt x="85" y="101"/>
                    <a:pt x="161" y="130"/>
                    <a:pt x="239" y="148"/>
                  </a:cubicBezTo>
                  <a:cubicBezTo>
                    <a:pt x="317" y="167"/>
                    <a:pt x="398" y="174"/>
                    <a:pt x="478" y="178"/>
                  </a:cubicBezTo>
                  <a:cubicBezTo>
                    <a:pt x="493" y="179"/>
                    <a:pt x="509" y="180"/>
                    <a:pt x="522" y="173"/>
                  </a:cubicBezTo>
                  <a:cubicBezTo>
                    <a:pt x="536" y="166"/>
                    <a:pt x="545" y="149"/>
                    <a:pt x="539" y="135"/>
                  </a:cubicBezTo>
                  <a:cubicBezTo>
                    <a:pt x="525" y="150"/>
                    <a:pt x="500" y="150"/>
                    <a:pt x="482" y="141"/>
                  </a:cubicBezTo>
                  <a:cubicBezTo>
                    <a:pt x="464" y="132"/>
                    <a:pt x="451" y="116"/>
                    <a:pt x="437" y="100"/>
                  </a:cubicBezTo>
                  <a:cubicBezTo>
                    <a:pt x="413" y="73"/>
                    <a:pt x="386" y="46"/>
                    <a:pt x="353" y="28"/>
                  </a:cubicBezTo>
                  <a:cubicBezTo>
                    <a:pt x="321" y="9"/>
                    <a:pt x="282" y="0"/>
                    <a:pt x="246" y="8"/>
                  </a:cubicBezTo>
                  <a:cubicBezTo>
                    <a:pt x="218" y="15"/>
                    <a:pt x="193" y="31"/>
                    <a:pt x="165" y="38"/>
                  </a:cubicBezTo>
                  <a:cubicBezTo>
                    <a:pt x="137" y="45"/>
                    <a:pt x="108" y="42"/>
                    <a:pt x="82" y="29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5422900" y="4622800"/>
              <a:ext cx="2116138" cy="720725"/>
            </a:xfrm>
            <a:custGeom>
              <a:avLst/>
              <a:gdLst/>
              <a:ahLst/>
              <a:cxnLst/>
              <a:rect r="r" b="b" t="t" l="l"/>
              <a:pathLst>
                <a:path w="561" h="191" stroke="true" fill="norm" extrusionOk="true">
                  <a:moveTo>
                    <a:pt x="92" y="106"/>
                  </a:moveTo>
                  <a:cubicBezTo>
                    <a:pt x="67" y="94"/>
                    <a:pt x="44" y="80"/>
                    <a:pt x="23" y="66"/>
                  </a:cubicBezTo>
                  <a:cubicBezTo>
                    <a:pt x="16" y="61"/>
                    <a:pt x="9" y="56"/>
                    <a:pt x="6" y="47"/>
                  </a:cubicBezTo>
                  <a:cubicBezTo>
                    <a:pt x="0" y="33"/>
                    <a:pt x="10" y="17"/>
                    <a:pt x="23" y="11"/>
                  </a:cubicBezTo>
                  <a:cubicBezTo>
                    <a:pt x="37" y="5"/>
                    <a:pt x="52" y="8"/>
                    <a:pt x="62" y="12"/>
                  </a:cubicBezTo>
                  <a:cubicBezTo>
                    <a:pt x="69" y="15"/>
                    <a:pt x="75" y="19"/>
                    <a:pt x="81" y="22"/>
                  </a:cubicBezTo>
                  <a:cubicBezTo>
                    <a:pt x="85" y="24"/>
                    <a:pt x="89" y="26"/>
                    <a:pt x="93" y="28"/>
                  </a:cubicBezTo>
                  <a:cubicBezTo>
                    <a:pt x="117" y="40"/>
                    <a:pt x="145" y="43"/>
                    <a:pt x="171" y="37"/>
                  </a:cubicBezTo>
                  <a:cubicBezTo>
                    <a:pt x="184" y="34"/>
                    <a:pt x="197" y="28"/>
                    <a:pt x="210" y="22"/>
                  </a:cubicBezTo>
                  <a:cubicBezTo>
                    <a:pt x="224" y="17"/>
                    <a:pt x="238" y="10"/>
                    <a:pt x="253" y="7"/>
                  </a:cubicBezTo>
                  <a:cubicBezTo>
                    <a:pt x="284" y="0"/>
                    <a:pt x="320" y="5"/>
                    <a:pt x="354" y="22"/>
                  </a:cubicBezTo>
                  <a:cubicBezTo>
                    <a:pt x="358" y="23"/>
                    <a:pt x="361" y="25"/>
                    <a:pt x="365" y="27"/>
                  </a:cubicBezTo>
                  <a:cubicBezTo>
                    <a:pt x="400" y="47"/>
                    <a:pt x="429" y="77"/>
                    <a:pt x="450" y="101"/>
                  </a:cubicBezTo>
                  <a:cubicBezTo>
                    <a:pt x="453" y="105"/>
                    <a:pt x="453" y="105"/>
                    <a:pt x="453" y="105"/>
                  </a:cubicBezTo>
                  <a:cubicBezTo>
                    <a:pt x="465" y="118"/>
                    <a:pt x="477" y="133"/>
                    <a:pt x="493" y="141"/>
                  </a:cubicBezTo>
                  <a:cubicBezTo>
                    <a:pt x="509" y="148"/>
                    <a:pt x="530" y="149"/>
                    <a:pt x="542" y="136"/>
                  </a:cubicBezTo>
                  <a:cubicBezTo>
                    <a:pt x="548" y="129"/>
                    <a:pt x="548" y="129"/>
                    <a:pt x="548" y="129"/>
                  </a:cubicBezTo>
                  <a:cubicBezTo>
                    <a:pt x="553" y="137"/>
                    <a:pt x="553" y="137"/>
                    <a:pt x="553" y="137"/>
                  </a:cubicBezTo>
                  <a:cubicBezTo>
                    <a:pt x="561" y="155"/>
                    <a:pt x="549" y="175"/>
                    <a:pt x="533" y="183"/>
                  </a:cubicBezTo>
                  <a:cubicBezTo>
                    <a:pt x="518" y="191"/>
                    <a:pt x="499" y="190"/>
                    <a:pt x="485" y="190"/>
                  </a:cubicBezTo>
                  <a:cubicBezTo>
                    <a:pt x="419" y="186"/>
                    <a:pt x="332" y="180"/>
                    <a:pt x="246" y="160"/>
                  </a:cubicBezTo>
                  <a:cubicBezTo>
                    <a:pt x="190" y="146"/>
                    <a:pt x="138" y="128"/>
                    <a:pt x="92" y="106"/>
                  </a:cubicBezTo>
                  <a:close/>
                  <a:moveTo>
                    <a:pt x="64" y="27"/>
                  </a:moveTo>
                  <a:cubicBezTo>
                    <a:pt x="61" y="26"/>
                    <a:pt x="59" y="25"/>
                    <a:pt x="57" y="24"/>
                  </a:cubicBezTo>
                  <a:cubicBezTo>
                    <a:pt x="51" y="22"/>
                    <a:pt x="39" y="18"/>
                    <a:pt x="28" y="23"/>
                  </a:cubicBezTo>
                  <a:cubicBezTo>
                    <a:pt x="21" y="26"/>
                    <a:pt x="15" y="35"/>
                    <a:pt x="18" y="43"/>
                  </a:cubicBezTo>
                  <a:cubicBezTo>
                    <a:pt x="20" y="48"/>
                    <a:pt x="25" y="52"/>
                    <a:pt x="30" y="55"/>
                  </a:cubicBezTo>
                  <a:cubicBezTo>
                    <a:pt x="90" y="96"/>
                    <a:pt x="164" y="127"/>
                    <a:pt x="249" y="147"/>
                  </a:cubicBezTo>
                  <a:cubicBezTo>
                    <a:pt x="334" y="167"/>
                    <a:pt x="420" y="173"/>
                    <a:pt x="486" y="177"/>
                  </a:cubicBezTo>
                  <a:cubicBezTo>
                    <a:pt x="502" y="178"/>
                    <a:pt x="516" y="178"/>
                    <a:pt x="527" y="172"/>
                  </a:cubicBezTo>
                  <a:cubicBezTo>
                    <a:pt x="535" y="168"/>
                    <a:pt x="541" y="160"/>
                    <a:pt x="542" y="152"/>
                  </a:cubicBezTo>
                  <a:cubicBezTo>
                    <a:pt x="526" y="162"/>
                    <a:pt x="504" y="160"/>
                    <a:pt x="488" y="152"/>
                  </a:cubicBezTo>
                  <a:cubicBezTo>
                    <a:pt x="469" y="143"/>
                    <a:pt x="456" y="128"/>
                    <a:pt x="443" y="113"/>
                  </a:cubicBezTo>
                  <a:cubicBezTo>
                    <a:pt x="440" y="110"/>
                    <a:pt x="440" y="110"/>
                    <a:pt x="440" y="110"/>
                  </a:cubicBezTo>
                  <a:cubicBezTo>
                    <a:pt x="420" y="86"/>
                    <a:pt x="392" y="57"/>
                    <a:pt x="358" y="38"/>
                  </a:cubicBezTo>
                  <a:cubicBezTo>
                    <a:pt x="355" y="36"/>
                    <a:pt x="352" y="35"/>
                    <a:pt x="349" y="33"/>
                  </a:cubicBezTo>
                  <a:cubicBezTo>
                    <a:pt x="317" y="18"/>
                    <a:pt x="284" y="13"/>
                    <a:pt x="256" y="19"/>
                  </a:cubicBezTo>
                  <a:cubicBezTo>
                    <a:pt x="242" y="23"/>
                    <a:pt x="229" y="28"/>
                    <a:pt x="215" y="34"/>
                  </a:cubicBezTo>
                  <a:cubicBezTo>
                    <a:pt x="202" y="40"/>
                    <a:pt x="189" y="46"/>
                    <a:pt x="174" y="49"/>
                  </a:cubicBezTo>
                  <a:cubicBezTo>
                    <a:pt x="145" y="56"/>
                    <a:pt x="114" y="53"/>
                    <a:pt x="87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3" y="38"/>
                    <a:pt x="79" y="36"/>
                    <a:pt x="75" y="33"/>
                  </a:cubicBezTo>
                  <a:cubicBezTo>
                    <a:pt x="71" y="31"/>
                    <a:pt x="67" y="29"/>
                    <a:pt x="64" y="27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7286625" y="4000500"/>
              <a:ext cx="230188" cy="731838"/>
            </a:xfrm>
            <a:custGeom>
              <a:avLst/>
              <a:gdLst/>
              <a:ahLst/>
              <a:cxnLst/>
              <a:rect r="r" b="b" t="t" l="l"/>
              <a:pathLst>
                <a:path w="61" h="194" stroke="true" fill="norm" extrusionOk="true">
                  <a:moveTo>
                    <a:pt x="54" y="193"/>
                  </a:moveTo>
                  <a:cubicBezTo>
                    <a:pt x="52" y="192"/>
                    <a:pt x="51" y="191"/>
                    <a:pt x="51" y="19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1"/>
                    <a:pt x="4" y="0"/>
                  </a:cubicBezTo>
                  <a:cubicBezTo>
                    <a:pt x="7" y="0"/>
                    <a:pt x="9" y="1"/>
                    <a:pt x="10" y="4"/>
                  </a:cubicBezTo>
                  <a:cubicBezTo>
                    <a:pt x="61" y="187"/>
                    <a:pt x="61" y="187"/>
                    <a:pt x="61" y="187"/>
                  </a:cubicBezTo>
                  <a:cubicBezTo>
                    <a:pt x="61" y="190"/>
                    <a:pt x="60" y="193"/>
                    <a:pt x="57" y="193"/>
                  </a:cubicBezTo>
                  <a:cubicBezTo>
                    <a:pt x="56" y="194"/>
                    <a:pt x="55" y="194"/>
                    <a:pt x="54" y="193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7524750" y="4803775"/>
              <a:ext cx="66675" cy="241300"/>
            </a:xfrm>
            <a:custGeom>
              <a:avLst/>
              <a:gdLst/>
              <a:ahLst/>
              <a:cxnLst/>
              <a:rect r="r" b="b" t="t" l="l"/>
              <a:pathLst>
                <a:path w="18" h="64" stroke="true" fill="norm" extrusionOk="true">
                  <a:moveTo>
                    <a:pt x="8" y="63"/>
                  </a:moveTo>
                  <a:cubicBezTo>
                    <a:pt x="7" y="63"/>
                    <a:pt x="5" y="61"/>
                    <a:pt x="6" y="58"/>
                  </a:cubicBezTo>
                  <a:cubicBezTo>
                    <a:pt x="8" y="41"/>
                    <a:pt x="6" y="24"/>
                    <a:pt x="1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2"/>
                    <a:pt x="10" y="4"/>
                  </a:cubicBezTo>
                  <a:cubicBezTo>
                    <a:pt x="16" y="22"/>
                    <a:pt x="18" y="41"/>
                    <a:pt x="15" y="60"/>
                  </a:cubicBezTo>
                  <a:cubicBezTo>
                    <a:pt x="15" y="62"/>
                    <a:pt x="13" y="64"/>
                    <a:pt x="10" y="64"/>
                  </a:cubicBezTo>
                  <a:cubicBezTo>
                    <a:pt x="9" y="64"/>
                    <a:pt x="9" y="64"/>
                    <a:pt x="8" y="63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7094538" y="2109788"/>
              <a:ext cx="211138" cy="803275"/>
            </a:xfrm>
            <a:custGeom>
              <a:avLst/>
              <a:gdLst/>
              <a:ahLst/>
              <a:cxnLst/>
              <a:rect r="r" b="b" t="t" l="l"/>
              <a:pathLst>
                <a:path w="56" h="213" stroke="true" fill="norm" extrusionOk="true">
                  <a:moveTo>
                    <a:pt x="4" y="212"/>
                  </a:moveTo>
                  <a:cubicBezTo>
                    <a:pt x="2" y="211"/>
                    <a:pt x="0" y="209"/>
                    <a:pt x="1" y="207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2"/>
                    <a:pt x="49" y="0"/>
                    <a:pt x="51" y="1"/>
                  </a:cubicBezTo>
                  <a:cubicBezTo>
                    <a:pt x="54" y="1"/>
                    <a:pt x="56" y="4"/>
                    <a:pt x="55" y="6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10" y="211"/>
                    <a:pt x="7" y="213"/>
                    <a:pt x="5" y="213"/>
                  </a:cubicBezTo>
                  <a:cubicBezTo>
                    <a:pt x="4" y="212"/>
                    <a:pt x="4" y="212"/>
                    <a:pt x="4" y="212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7051675" y="2981325"/>
              <a:ext cx="49213" cy="125413"/>
            </a:xfrm>
            <a:custGeom>
              <a:avLst/>
              <a:gdLst/>
              <a:ahLst/>
              <a:cxnLst/>
              <a:rect r="r" b="b" t="t" l="l"/>
              <a:pathLst>
                <a:path w="13" h="33" stroke="true" fill="norm" extrusionOk="true">
                  <a:moveTo>
                    <a:pt x="3" y="32"/>
                  </a:moveTo>
                  <a:cubicBezTo>
                    <a:pt x="1" y="31"/>
                    <a:pt x="0" y="29"/>
                    <a:pt x="0" y="2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2"/>
                    <a:pt x="6" y="0"/>
                    <a:pt x="9" y="1"/>
                  </a:cubicBezTo>
                  <a:cubicBezTo>
                    <a:pt x="12" y="1"/>
                    <a:pt x="13" y="3"/>
                    <a:pt x="13" y="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31"/>
                    <a:pt x="7" y="33"/>
                    <a:pt x="4" y="32"/>
                  </a:cubicBezTo>
                  <a:cubicBezTo>
                    <a:pt x="3" y="32"/>
                    <a:pt x="3" y="32"/>
                    <a:pt x="3" y="32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7138988" y="3128963"/>
              <a:ext cx="227013" cy="523875"/>
            </a:xfrm>
            <a:custGeom>
              <a:avLst/>
              <a:gdLst/>
              <a:ahLst/>
              <a:cxnLst/>
              <a:rect r="r" b="b" t="t" l="l"/>
              <a:pathLst>
                <a:path w="60" h="139" stroke="true" fill="norm" extrusionOk="true">
                  <a:moveTo>
                    <a:pt x="52" y="138"/>
                  </a:moveTo>
                  <a:cubicBezTo>
                    <a:pt x="51" y="137"/>
                    <a:pt x="50" y="136"/>
                    <a:pt x="50" y="135"/>
                  </a:cubicBezTo>
                  <a:cubicBezTo>
                    <a:pt x="39" y="91"/>
                    <a:pt x="22" y="48"/>
                    <a:pt x="2" y="8"/>
                  </a:cubicBezTo>
                  <a:cubicBezTo>
                    <a:pt x="0" y="6"/>
                    <a:pt x="1" y="3"/>
                    <a:pt x="4" y="1"/>
                  </a:cubicBezTo>
                  <a:cubicBezTo>
                    <a:pt x="6" y="0"/>
                    <a:pt x="9" y="1"/>
                    <a:pt x="10" y="4"/>
                  </a:cubicBezTo>
                  <a:cubicBezTo>
                    <a:pt x="31" y="44"/>
                    <a:pt x="48" y="88"/>
                    <a:pt x="59" y="132"/>
                  </a:cubicBezTo>
                  <a:cubicBezTo>
                    <a:pt x="60" y="135"/>
                    <a:pt x="59" y="138"/>
                    <a:pt x="56" y="138"/>
                  </a:cubicBezTo>
                  <a:cubicBezTo>
                    <a:pt x="55" y="139"/>
                    <a:pt x="53" y="138"/>
                    <a:pt x="52" y="138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6196013" y="3290888"/>
              <a:ext cx="207963" cy="222250"/>
            </a:xfrm>
            <a:custGeom>
              <a:avLst/>
              <a:gdLst/>
              <a:ahLst/>
              <a:cxnLst/>
              <a:rect r="r" b="b" t="t" l="l"/>
              <a:pathLst>
                <a:path w="55" h="59" stroke="true" fill="norm" extrusionOk="true">
                  <a:moveTo>
                    <a:pt x="4" y="58"/>
                  </a:moveTo>
                  <a:cubicBezTo>
                    <a:pt x="3" y="58"/>
                    <a:pt x="3" y="58"/>
                    <a:pt x="3" y="57"/>
                  </a:cubicBezTo>
                  <a:cubicBezTo>
                    <a:pt x="1" y="56"/>
                    <a:pt x="0" y="52"/>
                    <a:pt x="2" y="50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7" y="0"/>
                    <a:pt x="50" y="0"/>
                    <a:pt x="52" y="2"/>
                  </a:cubicBezTo>
                  <a:cubicBezTo>
                    <a:pt x="54" y="4"/>
                    <a:pt x="55" y="7"/>
                    <a:pt x="53" y="9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8" y="59"/>
                    <a:pt x="6" y="59"/>
                    <a:pt x="4" y="58"/>
                  </a:cubicBezTo>
                  <a:close/>
                </a:path>
              </a:pathLst>
            </a:custGeom>
            <a:solidFill>
              <a:srgbClr val="2D2259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5675313" y="3838575"/>
              <a:ext cx="531813" cy="504825"/>
            </a:xfrm>
            <a:custGeom>
              <a:avLst/>
              <a:gdLst/>
              <a:ahLst/>
              <a:cxnLst/>
              <a:rect r="r" b="b" t="t" l="l"/>
              <a:pathLst>
                <a:path w="141" h="134" stroke="true" fill="norm" extrusionOk="true">
                  <a:moveTo>
                    <a:pt x="42" y="131"/>
                  </a:moveTo>
                  <a:cubicBezTo>
                    <a:pt x="68" y="124"/>
                    <a:pt x="89" y="104"/>
                    <a:pt x="108" y="85"/>
                  </a:cubicBezTo>
                  <a:cubicBezTo>
                    <a:pt x="119" y="74"/>
                    <a:pt x="131" y="62"/>
                    <a:pt x="136" y="46"/>
                  </a:cubicBezTo>
                  <a:cubicBezTo>
                    <a:pt x="141" y="31"/>
                    <a:pt x="136" y="11"/>
                    <a:pt x="121" y="5"/>
                  </a:cubicBezTo>
                  <a:cubicBezTo>
                    <a:pt x="112" y="0"/>
                    <a:pt x="100" y="3"/>
                    <a:pt x="91" y="8"/>
                  </a:cubicBezTo>
                  <a:cubicBezTo>
                    <a:pt x="82" y="13"/>
                    <a:pt x="75" y="21"/>
                    <a:pt x="68" y="29"/>
                  </a:cubicBezTo>
                  <a:cubicBezTo>
                    <a:pt x="52" y="47"/>
                    <a:pt x="35" y="66"/>
                    <a:pt x="19" y="84"/>
                  </a:cubicBezTo>
                  <a:cubicBezTo>
                    <a:pt x="10" y="94"/>
                    <a:pt x="0" y="107"/>
                    <a:pt x="5" y="120"/>
                  </a:cubicBezTo>
                  <a:cubicBezTo>
                    <a:pt x="8" y="126"/>
                    <a:pt x="14" y="131"/>
                    <a:pt x="21" y="132"/>
                  </a:cubicBezTo>
                  <a:cubicBezTo>
                    <a:pt x="28" y="134"/>
                    <a:pt x="36" y="133"/>
                    <a:pt x="42" y="131"/>
                  </a:cubicBezTo>
                  <a:close/>
                </a:path>
              </a:pathLst>
            </a:custGeom>
            <a:solidFill>
              <a:srgbClr val="FFDE55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5475288" y="4362450"/>
              <a:ext cx="203200" cy="188913"/>
            </a:xfrm>
            <a:custGeom>
              <a:avLst/>
              <a:gdLst/>
              <a:ahLst/>
              <a:cxnLst/>
              <a:rect r="r" b="b" t="t" l="l"/>
              <a:pathLst>
                <a:path w="54" h="50" stroke="true" fill="norm" extrusionOk="true">
                  <a:moveTo>
                    <a:pt x="30" y="44"/>
                  </a:moveTo>
                  <a:cubicBezTo>
                    <a:pt x="42" y="38"/>
                    <a:pt x="54" y="28"/>
                    <a:pt x="52" y="15"/>
                  </a:cubicBezTo>
                  <a:cubicBezTo>
                    <a:pt x="51" y="9"/>
                    <a:pt x="45" y="3"/>
                    <a:pt x="39" y="2"/>
                  </a:cubicBezTo>
                  <a:cubicBezTo>
                    <a:pt x="28" y="0"/>
                    <a:pt x="19" y="9"/>
                    <a:pt x="12" y="18"/>
                  </a:cubicBezTo>
                  <a:cubicBezTo>
                    <a:pt x="6" y="25"/>
                    <a:pt x="0" y="36"/>
                    <a:pt x="6" y="43"/>
                  </a:cubicBezTo>
                  <a:cubicBezTo>
                    <a:pt x="12" y="50"/>
                    <a:pt x="22" y="48"/>
                    <a:pt x="30" y="44"/>
                  </a:cubicBezTo>
                  <a:close/>
                </a:path>
              </a:pathLst>
            </a:custGeom>
            <a:solidFill>
              <a:srgbClr val="FFDE55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Boundary Value Analysis</a:t>
            </a:r>
          </a:p>
        </p:txBody>
      </p:sp>
      <p:sp>
        <p:nvSpPr>
          <p:cNvPr name="AutoShape 3" id="3"/>
          <p:cNvSpPr/>
          <p:nvPr/>
        </p:nvSpPr>
        <p:spPr>
          <a:xfrm>
            <a:off x="1975" y="2813516"/>
            <a:ext cx="12192000" cy="2678822"/>
          </a:xfrm>
          <a:prstGeom prst="roundRect">
            <a:avLst>
              <a:gd name="adj" fmla="val 0"/>
            </a:avLst>
          </a:prstGeom>
          <a:solidFill>
            <a:schemeClr val="accent1">
              <a:alpha val="30000"/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23611" y="3062314"/>
            <a:ext cx="3131708" cy="46433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Concept of Boundary Value Analysis</a:t>
            </a:r>
          </a:p>
        </p:txBody>
      </p:sp>
      <p:sp>
        <p:nvSpPr>
          <p:cNvPr name="AutoShape 5" id="5"/>
          <p:cNvSpPr/>
          <p:nvPr/>
        </p:nvSpPr>
        <p:spPr>
          <a:xfrm>
            <a:off x="723611" y="3694704"/>
            <a:ext cx="3131708" cy="130185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values at the edges of valid input ranges. Often reveals errors caused by off-by-one logic. Focuses on extreme values.</a:t>
            </a:r>
          </a:p>
        </p:txBody>
      </p:sp>
      <p:sp>
        <p:nvSpPr>
          <p:cNvPr name="AutoShape 6" id="6"/>
          <p:cNvSpPr/>
          <p:nvPr/>
        </p:nvSpPr>
        <p:spPr>
          <a:xfrm>
            <a:off x="723611" y="1662382"/>
            <a:ext cx="3131708" cy="772107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en-US" b="true" i="false" sz="3600" baseline="0" u="none">
                <a:solidFill>
                  <a:schemeClr val="accen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7" id="7"/>
          <p:cNvSpPr/>
          <p:nvPr/>
        </p:nvSpPr>
        <p:spPr>
          <a:xfrm>
            <a:off x="843889" y="2775025"/>
            <a:ext cx="552185" cy="45719"/>
          </a:xfrm>
          <a:prstGeom prst="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4460117" y="3062314"/>
            <a:ext cx="3271525" cy="46433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Applying Boundary Value Analysis</a:t>
            </a:r>
          </a:p>
        </p:txBody>
      </p:sp>
      <p:sp>
        <p:nvSpPr>
          <p:cNvPr name="AutoShape 9" id="9"/>
          <p:cNvSpPr/>
          <p:nvPr/>
        </p:nvSpPr>
        <p:spPr>
          <a:xfrm>
            <a:off x="4460117" y="3694703"/>
            <a:ext cx="3271525" cy="1149133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Identify boundary values for each input. Test values just inside and outside boundaries. Ensures thorough testing.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4460117" y="1662382"/>
            <a:ext cx="3271525" cy="772107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en-US" b="true" i="false" sz="3600" baseline="0" u="none">
                <a:solidFill>
                  <a:schemeClr val="accent3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11" id="11"/>
          <p:cNvSpPr/>
          <p:nvPr/>
        </p:nvSpPr>
        <p:spPr>
          <a:xfrm>
            <a:off x="4580396" y="2775025"/>
            <a:ext cx="552185" cy="45719"/>
          </a:xfrm>
          <a:prstGeom prst="rect">
            <a:avLst/>
          </a:prstGeom>
          <a:solidFill>
            <a:schemeClr val="accent3"/>
          </a:solidFill>
          <a:ln cap="rnd">
            <a:noFill/>
            <a:prstDash val="solid"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>
            <a:off x="8336439" y="3062315"/>
            <a:ext cx="3271526" cy="46433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Advantages and Disadvantages</a:t>
            </a:r>
          </a:p>
        </p:txBody>
      </p:sp>
      <p:sp>
        <p:nvSpPr>
          <p:cNvPr name="AutoShape 13" id="13"/>
          <p:cNvSpPr/>
          <p:nvPr/>
        </p:nvSpPr>
        <p:spPr>
          <a:xfrm>
            <a:off x="8336439" y="3694704"/>
            <a:ext cx="3271526" cy="130185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Effective for revealing edge-case errors; some errors might be missed. Focus on boundary values is key. Simple to apply.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8336439" y="1662382"/>
            <a:ext cx="3271526" cy="772107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en-US" b="true" i="false" sz="3600" baseline="0" u="none">
                <a:solidFill>
                  <a:schemeClr val="accent2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5" id="15"/>
          <p:cNvSpPr/>
          <p:nvPr/>
        </p:nvSpPr>
        <p:spPr>
          <a:xfrm>
            <a:off x="8456717" y="2775025"/>
            <a:ext cx="552185" cy="45719"/>
          </a:xfrm>
          <a:prstGeom prst="rect">
            <a:avLst/>
          </a:prstGeom>
          <a:solidFill>
            <a:schemeClr val="accent2"/>
          </a:solidFill>
          <a:ln cap="rnd">
            <a:noFill/>
            <a:prstDash val="solid"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Decision Table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1101889" y="2018940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346179" y="1804675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5" id="5"/>
          <p:cNvSpPr/>
          <p:nvPr/>
        </p:nvSpPr>
        <p:spPr>
          <a:xfrm>
            <a:off x="2727488" y="2047189"/>
            <a:ext cx="8791411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Systematic way to deal with complex logic and conditions. Creates a table of possible combinations. Ensures all conditions are considered.</a:t>
            </a:r>
          </a:p>
        </p:txBody>
      </p:sp>
      <p:sp>
        <p:nvSpPr>
          <p:cNvPr name="AutoShape 6" id="6"/>
          <p:cNvSpPr/>
          <p:nvPr/>
        </p:nvSpPr>
        <p:spPr>
          <a:xfrm>
            <a:off x="2727489" y="1702121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Concept of Decision Table Testing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2825914" y="1645423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8" id="8"/>
          <p:cNvSpPr/>
          <p:nvPr/>
        </p:nvSpPr>
        <p:spPr>
          <a:xfrm>
            <a:off x="660400" y="3038016"/>
            <a:ext cx="10858500" cy="1653981"/>
          </a:xfrm>
          <a:prstGeom prst="rect">
            <a:avLst/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>
            <a:off x="10199294" y="3206521"/>
            <a:ext cx="1223067" cy="1086715"/>
          </a:xfrm>
          <a:custGeom>
            <a:avLst/>
            <a:gdLst/>
            <a:ahLst/>
            <a:cxnLst/>
            <a:rect r="r" b="b" t="t" l="l"/>
            <a:pathLst>
              <a:path w="4168553" h="3703829" stroke="true" fill="norm" extrusionOk="true">
                <a:moveTo>
                  <a:pt x="-136" y="3703633"/>
                </a:moveTo>
                <a:cubicBezTo>
                  <a:pt x="-136" y="3703633"/>
                  <a:pt x="2114011" y="3056007"/>
                  <a:pt x="2661361" y="1224263"/>
                </a:cubicBezTo>
                <a:lnTo>
                  <a:pt x="1982507" y="1224263"/>
                </a:lnTo>
                <a:lnTo>
                  <a:pt x="3143542" y="-196"/>
                </a:lnTo>
                <a:lnTo>
                  <a:pt x="4168418" y="1214177"/>
                </a:lnTo>
                <a:lnTo>
                  <a:pt x="3572190" y="1214177"/>
                </a:lnTo>
                <a:cubicBezTo>
                  <a:pt x="3572190" y="1214177"/>
                  <a:pt x="2996133" y="3187510"/>
                  <a:pt x="-136" y="3703633"/>
                </a:cubicBezTo>
                <a:close/>
              </a:path>
            </a:pathLst>
          </a:custGeom>
          <a:gradFill>
            <a:gsLst>
              <a:gs pos="0">
                <a:srgbClr val="428775">
                  <a:alpha val="50000"/>
                </a:srgbClr>
              </a:gs>
              <a:gs pos="61000">
                <a:srgbClr val="428775"/>
              </a:gs>
            </a:gsLst>
            <a:lin ang="16200000"/>
          </a:gra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1101889" y="5150472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1346179" y="4936207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727488" y="5178721"/>
            <a:ext cx="8791411" cy="623312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Handles complex logic effectively; can be time-consuming. Thorough, but creation requires expertise. Important for condition-based systems.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2727489" y="4833653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Advantages and Disadvantages</a:t>
            </a:r>
          </a:p>
        </p:txBody>
      </p:sp>
      <p:cxnSp>
        <p:nvCxnSpPr>
          <p:cNvPr name="Connector 14" id="14"/>
          <p:cNvCxnSpPr/>
          <p:nvPr/>
        </p:nvCxnSpPr>
        <p:spPr>
          <a:xfrm>
            <a:off x="2825914" y="4776955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15" id="15"/>
          <p:cNvSpPr/>
          <p:nvPr/>
        </p:nvSpPr>
        <p:spPr>
          <a:xfrm>
            <a:off x="1101889" y="3565788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1346179" y="3351523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17" id="17"/>
          <p:cNvSpPr/>
          <p:nvPr/>
        </p:nvSpPr>
        <p:spPr>
          <a:xfrm>
            <a:off x="2727488" y="3594037"/>
            <a:ext cx="7568345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List conditions, actions, and rules. Each rule specifies the outcome given certain conditions. Comprehensive analysis of logic flow.</a:t>
            </a:r>
          </a:p>
        </p:txBody>
      </p:sp>
      <p:sp>
        <p:nvSpPr>
          <p:cNvPr name="AutoShape 18" id="18"/>
          <p:cNvSpPr/>
          <p:nvPr/>
        </p:nvSpPr>
        <p:spPr>
          <a:xfrm>
            <a:off x="2727489" y="3248969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Creating Decision Tables</a:t>
            </a:r>
          </a:p>
        </p:txBody>
      </p:sp>
      <p:cxnSp>
        <p:nvCxnSpPr>
          <p:cNvPr name="Connector 19" id="19"/>
          <p:cNvCxnSpPr/>
          <p:nvPr/>
        </p:nvCxnSpPr>
        <p:spPr>
          <a:xfrm>
            <a:off x="2825914" y="3192271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State Transition Testing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6499226" y="1320800"/>
            <a:ext cx="4305300" cy="4659313"/>
            <a:chOff x="6499226" y="1320800"/>
            <a:chExt cx="4305300" cy="4659313"/>
          </a:xfrm>
        </p:grpSpPr>
        <p:sp>
          <p:nvSpPr>
            <p:cNvPr name="AutoShape 4" id="4"/>
            <p:cNvSpPr/>
            <p:nvPr/>
          </p:nvSpPr>
          <p:spPr>
            <a:xfrm>
              <a:off x="6610351" y="1758950"/>
              <a:ext cx="4083050" cy="4081463"/>
            </a:xfrm>
            <a:prstGeom prst="ellipse">
              <a:avLst/>
            </a:prstGeom>
            <a:solidFill>
              <a:srgbClr val="F0F0F0">
                <a:alpha val="15000"/>
              </a:srgbClr>
            </a:solidFill>
            <a:ln w="12700">
              <a:solidFill>
                <a:schemeClr val="accent1"/>
              </a:solidFill>
              <a:prstDash val="dash"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AutoShape 5" id="5"/>
            <p:cNvSpPr/>
            <p:nvPr/>
          </p:nvSpPr>
          <p:spPr>
            <a:xfrm>
              <a:off x="7445376" y="2593975"/>
              <a:ext cx="2411413" cy="2411413"/>
            </a:xfrm>
            <a:prstGeom prst="ellipse">
              <a:avLst/>
            </a:prstGeom>
            <a:solidFill>
              <a:schemeClr val="accent2">
                <a:alpha val="60000"/>
                <a:lumMod val="20000"/>
                <a:lumOff val="80000"/>
              </a:schemeClr>
            </a:solidFill>
            <a:ln>
              <a:noFill/>
            </a:ln>
          </p:spPr>
          <p:txBody>
            <a:bodyPr vert="horz" anchor="t" wrap="square" tIns="612000" lIns="0" bIns="45720" rIns="0">
              <a:prstTxWarp prst="textNoShape">
                <a:avLst/>
              </a:prstTxWarp>
              <a:normAutofit/>
            </a:bodyPr>
            <a:p>
              <a:pPr algn="ctr" marL="0"/>
            </a:p>
          </p:txBody>
        </p:sp>
        <p:sp>
          <p:nvSpPr>
            <p:cNvPr name="AutoShape 6" id="6"/>
            <p:cNvSpPr/>
            <p:nvPr/>
          </p:nvSpPr>
          <p:spPr>
            <a:xfrm>
              <a:off x="8178801" y="1320800"/>
              <a:ext cx="947738" cy="949325"/>
            </a:xfrm>
            <a:prstGeom prst="ellipse">
              <a:avLst/>
            </a:prstGeom>
            <a:gradFill>
              <a:gsLst>
                <a:gs pos="0">
                  <a:srgbClr val="428775">
                    <a:lumMod val="60000"/>
                    <a:lumOff val="40000"/>
                  </a:srgbClr>
                </a:gs>
                <a:gs pos="50000">
                  <a:srgbClr val="428775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1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AutoShape 7" id="7"/>
            <p:cNvSpPr/>
            <p:nvPr/>
          </p:nvSpPr>
          <p:spPr>
            <a:xfrm>
              <a:off x="6499226" y="4457700"/>
              <a:ext cx="946150" cy="947738"/>
            </a:xfrm>
            <a:prstGeom prst="ellipse">
              <a:avLst/>
            </a:prstGeom>
            <a:gradFill>
              <a:gsLst>
                <a:gs pos="0">
                  <a:srgbClr val="1BA784">
                    <a:lumMod val="60000"/>
                    <a:lumOff val="40000"/>
                  </a:srgbClr>
                </a:gs>
                <a:gs pos="50000">
                  <a:srgbClr val="1BA784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2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9856788" y="4468813"/>
              <a:ext cx="947738" cy="947738"/>
            </a:xfrm>
            <a:prstGeom prst="ellipse">
              <a:avLst/>
            </a:prstGeom>
            <a:gradFill>
              <a:gsLst>
                <a:gs pos="0">
                  <a:srgbClr val="57C3C3">
                    <a:lumMod val="60000"/>
                    <a:lumOff val="40000"/>
                  </a:srgbClr>
                </a:gs>
                <a:gs pos="50000">
                  <a:srgbClr val="57C3C3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3">
                  <a:alpha val="20000"/>
                </a:schemeClr>
              </a:outerShdw>
            </a:effectLst>
          </p:spPr>
          <p:txBody>
            <a:bodyPr vert="horz" anchor="ctr" tIns="0" lIns="0" bIns="0" rIns="0">
              <a:normAutofit/>
            </a:bodyPr>
            <a:p>
              <a:pPr algn="ctr" marL="0"/>
            </a:p>
          </p:txBody>
        </p:sp>
        <p:sp>
          <p:nvSpPr>
            <p:cNvPr name="Freeform 9" id="9"/>
            <p:cNvSpPr/>
            <p:nvPr/>
          </p:nvSpPr>
          <p:spPr>
            <a:xfrm>
              <a:off x="8574088" y="5702300"/>
              <a:ext cx="155575" cy="277813"/>
            </a:xfrm>
            <a:custGeom>
              <a:avLst/>
              <a:gdLst/>
              <a:ahLst/>
              <a:cxnLst/>
              <a:rect r="r" b="b" t="t" l="l"/>
              <a:pathLst>
                <a:path w="98" h="175" stroke="true" fill="norm" extrusionOk="true">
                  <a:moveTo>
                    <a:pt x="98" y="0"/>
                  </a:moveTo>
                  <a:lnTo>
                    <a:pt x="98" y="175"/>
                  </a:lnTo>
                  <a:lnTo>
                    <a:pt x="0" y="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6665913" y="2805113"/>
              <a:ext cx="230188" cy="206375"/>
            </a:xfrm>
            <a:custGeom>
              <a:avLst/>
              <a:gdLst/>
              <a:ahLst/>
              <a:cxnLst/>
              <a:rect r="r" b="b" t="t" l="l"/>
              <a:pathLst>
                <a:path w="145" h="130" stroke="true" fill="norm" extrusionOk="true">
                  <a:moveTo>
                    <a:pt x="145" y="130"/>
                  </a:moveTo>
                  <a:lnTo>
                    <a:pt x="0" y="33"/>
                  </a:lnTo>
                  <a:lnTo>
                    <a:pt x="128" y="0"/>
                  </a:lnTo>
                  <a:lnTo>
                    <a:pt x="145" y="1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10339388" y="2805113"/>
              <a:ext cx="230188" cy="206375"/>
            </a:xfrm>
            <a:custGeom>
              <a:avLst/>
              <a:gdLst/>
              <a:ahLst/>
              <a:cxnLst/>
              <a:rect r="r" b="b" t="t" l="l"/>
              <a:pathLst>
                <a:path w="145" h="130" stroke="true" fill="norm" extrusionOk="true">
                  <a:moveTo>
                    <a:pt x="145" y="0"/>
                  </a:moveTo>
                  <a:lnTo>
                    <a:pt x="0" y="98"/>
                  </a:lnTo>
                  <a:lnTo>
                    <a:pt x="127" y="13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anchor="t" wrap="square" tIns="45720" lIns="91440" bIns="45720" rIns="91440">
              <a:prstTxWarp prst="textNoShape">
                <a:avLst/>
              </a:prstTxWarp>
              <a:normAutofit/>
            </a:bodyPr>
            <a:p>
              <a:pPr algn="l" marL="0"/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9188" y="1189314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Concept of State Transition Testing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099188" y="1448751"/>
            <a:ext cx="4482461" cy="70057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Tests the behavior of a system as it moves through different states. Useful for reactive systems. Ensures correct transitions.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757877" y="1247952"/>
            <a:ext cx="190500" cy="190500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50000">
                <a:srgbClr val="428775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1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1099188" y="3015828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Applying State Transition Testing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099188" y="3264966"/>
            <a:ext cx="4482461" cy="62517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Identify states, transitions, and events. Create tests to cover all transitions. Ensures complete state coverage.</a:t>
            </a:r>
          </a:p>
        </p:txBody>
      </p:sp>
      <p:sp>
        <p:nvSpPr>
          <p:cNvPr name="AutoShape 17" id="17"/>
          <p:cNvSpPr/>
          <p:nvPr/>
        </p:nvSpPr>
        <p:spPr>
          <a:xfrm>
            <a:off x="757877" y="3074466"/>
            <a:ext cx="190500" cy="190500"/>
          </a:xfrm>
          <a:prstGeom prst="ellipse">
            <a:avLst/>
          </a:prstGeom>
          <a:gradFill>
            <a:gsLst>
              <a:gs pos="0">
                <a:srgbClr val="57C3C3">
                  <a:lumMod val="60000"/>
                  <a:lumOff val="40000"/>
                </a:srgbClr>
              </a:gs>
              <a:gs pos="50000">
                <a:srgbClr val="57C3C3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3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  <p:sp>
        <p:nvSpPr>
          <p:cNvPr name="AutoShape 18" id="18"/>
          <p:cNvSpPr/>
          <p:nvPr/>
        </p:nvSpPr>
        <p:spPr>
          <a:xfrm>
            <a:off x="1099189" y="4900980"/>
            <a:ext cx="4482461" cy="338554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en-US" b="true" i="false" sz="1600" baseline="0" u="none">
                <a:solidFill>
                  <a:srgbClr val="FFFFFF"/>
                </a:solidFill>
                <a:latin typeface="+mn-ea"/>
                <a:ea typeface="+mn-ea"/>
              </a:rPr>
              <a:t>Advantages and Disadvantages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099188" y="5150118"/>
            <a:ext cx="4482461" cy="625171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Ensures correct behavior in complex systems; requires system understanding. Effective, but also requires more work to start.</a:t>
            </a:r>
          </a:p>
        </p:txBody>
      </p:sp>
      <p:sp>
        <p:nvSpPr>
          <p:cNvPr name="AutoShape 20" id="20"/>
          <p:cNvSpPr/>
          <p:nvPr/>
        </p:nvSpPr>
        <p:spPr>
          <a:xfrm>
            <a:off x="757878" y="4959618"/>
            <a:ext cx="190500" cy="190500"/>
          </a:xfrm>
          <a:prstGeom prst="ellipse">
            <a:avLst/>
          </a:prstGeom>
          <a:gradFill>
            <a:gsLst>
              <a:gs pos="0">
                <a:srgbClr val="1BA784">
                  <a:lumMod val="60000"/>
                  <a:lumOff val="40000"/>
                </a:srgbClr>
              </a:gs>
              <a:gs pos="50000">
                <a:srgbClr val="1BA784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2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Management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05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Planning</a:t>
            </a:r>
          </a:p>
        </p:txBody>
      </p:sp>
      <p:sp>
        <p:nvSpPr>
          <p:cNvPr name="Freeform 3" id="3"/>
          <p:cNvSpPr/>
          <p:nvPr/>
        </p:nvSpPr>
        <p:spPr>
          <a:xfrm flipH="true">
            <a:off x="8588212" y="2598510"/>
            <a:ext cx="2881173" cy="2962374"/>
          </a:xfrm>
          <a:custGeom>
            <a:avLst/>
            <a:gdLst/>
            <a:ahLst/>
            <a:cxnLst/>
            <a:rect r="r" b="b" t="t" l="l"/>
            <a:pathLst>
              <a:path w="2295551" h="2360248" stroke="true" fill="norm" extrusionOk="true">
                <a:moveTo>
                  <a:pt x="2015144" y="1963272"/>
                </a:moveTo>
                <a:cubicBezTo>
                  <a:pt x="2020954" y="2109005"/>
                  <a:pt x="2141541" y="2227686"/>
                  <a:pt x="2196976" y="2360179"/>
                </a:cubicBezTo>
                <a:lnTo>
                  <a:pt x="33182" y="2360179"/>
                </a:lnTo>
                <a:cubicBezTo>
                  <a:pt x="606" y="2137865"/>
                  <a:pt x="-43018" y="1917838"/>
                  <a:pt x="91665" y="1715051"/>
                </a:cubicBezTo>
                <a:cubicBezTo>
                  <a:pt x="171104" y="1595417"/>
                  <a:pt x="296929" y="1515026"/>
                  <a:pt x="423707" y="1447684"/>
                </a:cubicBezTo>
                <a:cubicBezTo>
                  <a:pt x="550485" y="1380342"/>
                  <a:pt x="683644" y="1320906"/>
                  <a:pt x="793753" y="1228609"/>
                </a:cubicBezTo>
                <a:cubicBezTo>
                  <a:pt x="903862" y="1136311"/>
                  <a:pt x="990063" y="1002485"/>
                  <a:pt x="984253" y="858943"/>
                </a:cubicBezTo>
                <a:cubicBezTo>
                  <a:pt x="976728" y="670444"/>
                  <a:pt x="815280" y="504709"/>
                  <a:pt x="840235" y="317638"/>
                </a:cubicBezTo>
                <a:cubicBezTo>
                  <a:pt x="853380" y="218863"/>
                  <a:pt x="919769" y="132091"/>
                  <a:pt x="1004255" y="79513"/>
                </a:cubicBezTo>
                <a:cubicBezTo>
                  <a:pt x="1088742" y="26935"/>
                  <a:pt x="1189612" y="4837"/>
                  <a:pt x="1289243" y="646"/>
                </a:cubicBezTo>
                <a:cubicBezTo>
                  <a:pt x="1660718" y="-14785"/>
                  <a:pt x="2022668" y="221054"/>
                  <a:pt x="2186403" y="554810"/>
                </a:cubicBezTo>
                <a:cubicBezTo>
                  <a:pt x="2350138" y="888566"/>
                  <a:pt x="2323087" y="1301189"/>
                  <a:pt x="2144589" y="1627421"/>
                </a:cubicBezTo>
                <a:cubicBezTo>
                  <a:pt x="2086200" y="1734005"/>
                  <a:pt x="2010286" y="1841542"/>
                  <a:pt x="2015144" y="1963272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 flipH="true">
            <a:off x="10820015" y="3203731"/>
            <a:ext cx="698885" cy="698885"/>
          </a:xfrm>
          <a:custGeom>
            <a:avLst/>
            <a:gdLst/>
            <a:ahLst/>
            <a:cxnLst/>
            <a:rect r="r" b="b" t="t" l="l"/>
            <a:pathLst>
              <a:path w="556831" h="556831" stroke="true" fill="norm" extrusionOk="true">
                <a:moveTo>
                  <a:pt x="556832" y="278416"/>
                </a:moveTo>
                <a:cubicBezTo>
                  <a:pt x="556832" y="432180"/>
                  <a:pt x="432181" y="556832"/>
                  <a:pt x="278416" y="556832"/>
                </a:cubicBezTo>
                <a:cubicBezTo>
                  <a:pt x="124651" y="556832"/>
                  <a:pt x="0" y="432181"/>
                  <a:pt x="0" y="278416"/>
                </a:cubicBezTo>
                <a:cubicBezTo>
                  <a:pt x="0" y="124651"/>
                  <a:pt x="124651" y="0"/>
                  <a:pt x="278416" y="0"/>
                </a:cubicBezTo>
                <a:cubicBezTo>
                  <a:pt x="432181" y="0"/>
                  <a:pt x="556832" y="124651"/>
                  <a:pt x="556832" y="278416"/>
                </a:cubicBezTo>
                <a:close/>
              </a:path>
            </a:pathLst>
          </a:custGeom>
          <a:solidFill>
            <a:schemeClr val="accent4">
              <a:alpha val="1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 flipH="true">
            <a:off x="11190931" y="2715801"/>
            <a:ext cx="313432" cy="313432"/>
          </a:xfrm>
          <a:custGeom>
            <a:avLst/>
            <a:gdLst/>
            <a:ahLst/>
            <a:cxnLst/>
            <a:rect r="r" b="b" t="t" l="l"/>
            <a:pathLst>
              <a:path w="249724" h="249725" stroke="true" fill="norm" extrusionOk="true">
                <a:moveTo>
                  <a:pt x="248882" y="125413"/>
                </a:moveTo>
                <a:cubicBezTo>
                  <a:pt x="182207" y="137796"/>
                  <a:pt x="142011" y="180658"/>
                  <a:pt x="125057" y="249238"/>
                </a:cubicBezTo>
                <a:cubicBezTo>
                  <a:pt x="124923" y="249581"/>
                  <a:pt x="124533" y="249743"/>
                  <a:pt x="124190" y="249610"/>
                </a:cubicBezTo>
                <a:cubicBezTo>
                  <a:pt x="124019" y="249543"/>
                  <a:pt x="123885" y="249410"/>
                  <a:pt x="123819" y="249238"/>
                </a:cubicBezTo>
                <a:cubicBezTo>
                  <a:pt x="107245" y="180182"/>
                  <a:pt x="67430" y="137320"/>
                  <a:pt x="-6" y="125413"/>
                </a:cubicBezTo>
                <a:cubicBezTo>
                  <a:pt x="-349" y="125277"/>
                  <a:pt x="-511" y="124888"/>
                  <a:pt x="-378" y="124546"/>
                </a:cubicBezTo>
                <a:cubicBezTo>
                  <a:pt x="-311" y="124377"/>
                  <a:pt x="-178" y="124243"/>
                  <a:pt x="-6" y="124175"/>
                </a:cubicBezTo>
                <a:cubicBezTo>
                  <a:pt x="66669" y="111793"/>
                  <a:pt x="106864" y="68835"/>
                  <a:pt x="123819" y="350"/>
                </a:cubicBezTo>
                <a:cubicBezTo>
                  <a:pt x="123952" y="8"/>
                  <a:pt x="124342" y="-159"/>
                  <a:pt x="124685" y="-21"/>
                </a:cubicBezTo>
                <a:cubicBezTo>
                  <a:pt x="124857" y="46"/>
                  <a:pt x="124990" y="180"/>
                  <a:pt x="125057" y="350"/>
                </a:cubicBezTo>
                <a:cubicBezTo>
                  <a:pt x="141630" y="69311"/>
                  <a:pt x="181445" y="112269"/>
                  <a:pt x="248882" y="124175"/>
                </a:cubicBezTo>
                <a:cubicBezTo>
                  <a:pt x="249225" y="124311"/>
                  <a:pt x="249387" y="124700"/>
                  <a:pt x="249253" y="125042"/>
                </a:cubicBezTo>
                <a:cubicBezTo>
                  <a:pt x="249187" y="125211"/>
                  <a:pt x="249053" y="125346"/>
                  <a:pt x="248882" y="125413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6" id="6"/>
          <p:cNvSpPr/>
          <p:nvPr/>
        </p:nvSpPr>
        <p:spPr>
          <a:xfrm flipH="true">
            <a:off x="11190931" y="2715801"/>
            <a:ext cx="313432" cy="313432"/>
          </a:xfrm>
          <a:custGeom>
            <a:avLst/>
            <a:gdLst/>
            <a:ahLst/>
            <a:cxnLst/>
            <a:rect r="r" b="b" t="t" l="l"/>
            <a:pathLst>
              <a:path w="249724" h="249725" stroke="true" fill="norm" extrusionOk="true">
                <a:moveTo>
                  <a:pt x="248882" y="125413"/>
                </a:moveTo>
                <a:cubicBezTo>
                  <a:pt x="182207" y="137796"/>
                  <a:pt x="142011" y="180658"/>
                  <a:pt x="125057" y="249238"/>
                </a:cubicBezTo>
                <a:cubicBezTo>
                  <a:pt x="124923" y="249581"/>
                  <a:pt x="124533" y="249743"/>
                  <a:pt x="124190" y="249610"/>
                </a:cubicBezTo>
                <a:cubicBezTo>
                  <a:pt x="124019" y="249543"/>
                  <a:pt x="123885" y="249410"/>
                  <a:pt x="123819" y="249238"/>
                </a:cubicBezTo>
                <a:cubicBezTo>
                  <a:pt x="107245" y="180182"/>
                  <a:pt x="67430" y="137320"/>
                  <a:pt x="-6" y="125413"/>
                </a:cubicBezTo>
                <a:cubicBezTo>
                  <a:pt x="-349" y="125277"/>
                  <a:pt x="-511" y="124888"/>
                  <a:pt x="-378" y="124546"/>
                </a:cubicBezTo>
                <a:cubicBezTo>
                  <a:pt x="-311" y="124377"/>
                  <a:pt x="-178" y="124243"/>
                  <a:pt x="-6" y="124175"/>
                </a:cubicBezTo>
                <a:cubicBezTo>
                  <a:pt x="66669" y="111793"/>
                  <a:pt x="106864" y="68835"/>
                  <a:pt x="123819" y="350"/>
                </a:cubicBezTo>
                <a:cubicBezTo>
                  <a:pt x="123952" y="8"/>
                  <a:pt x="124342" y="-159"/>
                  <a:pt x="124685" y="-21"/>
                </a:cubicBezTo>
                <a:cubicBezTo>
                  <a:pt x="124857" y="46"/>
                  <a:pt x="124990" y="180"/>
                  <a:pt x="125057" y="350"/>
                </a:cubicBezTo>
                <a:cubicBezTo>
                  <a:pt x="141630" y="69311"/>
                  <a:pt x="181445" y="112269"/>
                  <a:pt x="248882" y="124175"/>
                </a:cubicBezTo>
                <a:cubicBezTo>
                  <a:pt x="249225" y="124311"/>
                  <a:pt x="249387" y="124700"/>
                  <a:pt x="249253" y="125042"/>
                </a:cubicBezTo>
                <a:cubicBezTo>
                  <a:pt x="249187" y="125211"/>
                  <a:pt x="249053" y="125346"/>
                  <a:pt x="248882" y="125413"/>
                </a:cubicBez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7" id="7"/>
          <p:cNvSpPr/>
          <p:nvPr/>
        </p:nvSpPr>
        <p:spPr>
          <a:xfrm flipH="true">
            <a:off x="10796717" y="2635273"/>
            <a:ext cx="191012" cy="194506"/>
          </a:xfrm>
          <a:custGeom>
            <a:avLst/>
            <a:gdLst/>
            <a:ahLst/>
            <a:cxnLst/>
            <a:rect r="r" b="b" t="t" l="l"/>
            <a:pathLst>
              <a:path w="152187" h="154971" stroke="true" fill="norm" extrusionOk="true">
                <a:moveTo>
                  <a:pt x="151107" y="78321"/>
                </a:moveTo>
                <a:cubicBezTo>
                  <a:pt x="111103" y="86608"/>
                  <a:pt x="87004" y="112707"/>
                  <a:pt x="76527" y="154045"/>
                </a:cubicBezTo>
                <a:cubicBezTo>
                  <a:pt x="76527" y="154518"/>
                  <a:pt x="76146" y="154902"/>
                  <a:pt x="75670" y="154902"/>
                </a:cubicBezTo>
                <a:cubicBezTo>
                  <a:pt x="75193" y="154902"/>
                  <a:pt x="74812" y="154518"/>
                  <a:pt x="74812" y="154045"/>
                </a:cubicBezTo>
                <a:cubicBezTo>
                  <a:pt x="64335" y="112707"/>
                  <a:pt x="40141" y="86608"/>
                  <a:pt x="231" y="78321"/>
                </a:cubicBezTo>
                <a:cubicBezTo>
                  <a:pt x="-264" y="78157"/>
                  <a:pt x="-540" y="77618"/>
                  <a:pt x="-378" y="77119"/>
                </a:cubicBezTo>
                <a:cubicBezTo>
                  <a:pt x="-283" y="76832"/>
                  <a:pt x="-54" y="76606"/>
                  <a:pt x="231" y="76512"/>
                </a:cubicBezTo>
                <a:cubicBezTo>
                  <a:pt x="40141" y="68225"/>
                  <a:pt x="64335" y="42126"/>
                  <a:pt x="74812" y="788"/>
                </a:cubicBezTo>
                <a:cubicBezTo>
                  <a:pt x="74812" y="314"/>
                  <a:pt x="75193" y="-70"/>
                  <a:pt x="75670" y="-70"/>
                </a:cubicBezTo>
                <a:cubicBezTo>
                  <a:pt x="76146" y="-70"/>
                  <a:pt x="76527" y="314"/>
                  <a:pt x="76527" y="788"/>
                </a:cubicBezTo>
                <a:cubicBezTo>
                  <a:pt x="87004" y="42126"/>
                  <a:pt x="111103" y="68225"/>
                  <a:pt x="151107" y="76512"/>
                </a:cubicBezTo>
                <a:cubicBezTo>
                  <a:pt x="151603" y="76675"/>
                  <a:pt x="151879" y="77214"/>
                  <a:pt x="151717" y="77714"/>
                </a:cubicBezTo>
                <a:cubicBezTo>
                  <a:pt x="151622" y="78001"/>
                  <a:pt x="151393" y="78227"/>
                  <a:pt x="151107" y="7832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8" id="8"/>
          <p:cNvSpPr/>
          <p:nvPr/>
        </p:nvSpPr>
        <p:spPr>
          <a:xfrm flipH="true">
            <a:off x="10796717" y="2635273"/>
            <a:ext cx="191012" cy="194506"/>
          </a:xfrm>
          <a:custGeom>
            <a:avLst/>
            <a:gdLst/>
            <a:ahLst/>
            <a:cxnLst/>
            <a:rect r="r" b="b" t="t" l="l"/>
            <a:pathLst>
              <a:path w="152187" h="154971" stroke="true" fill="norm" extrusionOk="true">
                <a:moveTo>
                  <a:pt x="151107" y="78321"/>
                </a:moveTo>
                <a:cubicBezTo>
                  <a:pt x="111103" y="86608"/>
                  <a:pt x="87004" y="112707"/>
                  <a:pt x="76527" y="154045"/>
                </a:cubicBezTo>
                <a:cubicBezTo>
                  <a:pt x="76527" y="154518"/>
                  <a:pt x="76146" y="154902"/>
                  <a:pt x="75670" y="154902"/>
                </a:cubicBezTo>
                <a:cubicBezTo>
                  <a:pt x="75193" y="154902"/>
                  <a:pt x="74812" y="154518"/>
                  <a:pt x="74812" y="154045"/>
                </a:cubicBezTo>
                <a:cubicBezTo>
                  <a:pt x="64335" y="112707"/>
                  <a:pt x="40141" y="86608"/>
                  <a:pt x="231" y="78321"/>
                </a:cubicBezTo>
                <a:cubicBezTo>
                  <a:pt x="-264" y="78157"/>
                  <a:pt x="-540" y="77618"/>
                  <a:pt x="-378" y="77119"/>
                </a:cubicBezTo>
                <a:cubicBezTo>
                  <a:pt x="-283" y="76832"/>
                  <a:pt x="-54" y="76606"/>
                  <a:pt x="231" y="76512"/>
                </a:cubicBezTo>
                <a:cubicBezTo>
                  <a:pt x="40141" y="68225"/>
                  <a:pt x="64335" y="42126"/>
                  <a:pt x="74812" y="788"/>
                </a:cubicBezTo>
                <a:cubicBezTo>
                  <a:pt x="74812" y="314"/>
                  <a:pt x="75193" y="-70"/>
                  <a:pt x="75670" y="-70"/>
                </a:cubicBezTo>
                <a:cubicBezTo>
                  <a:pt x="76146" y="-70"/>
                  <a:pt x="76527" y="314"/>
                  <a:pt x="76527" y="788"/>
                </a:cubicBezTo>
                <a:cubicBezTo>
                  <a:pt x="87004" y="42126"/>
                  <a:pt x="111103" y="68225"/>
                  <a:pt x="151107" y="76512"/>
                </a:cubicBezTo>
                <a:cubicBezTo>
                  <a:pt x="151603" y="76675"/>
                  <a:pt x="151879" y="77214"/>
                  <a:pt x="151717" y="77714"/>
                </a:cubicBezTo>
                <a:cubicBezTo>
                  <a:pt x="151622" y="78001"/>
                  <a:pt x="151393" y="78227"/>
                  <a:pt x="151107" y="78321"/>
                </a:cubicBez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9" id="9"/>
          <p:cNvSpPr/>
          <p:nvPr/>
        </p:nvSpPr>
        <p:spPr>
          <a:xfrm flipH="true">
            <a:off x="9739767" y="5295007"/>
            <a:ext cx="211364" cy="265878"/>
          </a:xfrm>
          <a:custGeom>
            <a:avLst/>
            <a:gdLst/>
            <a:ahLst/>
            <a:cxnLst/>
            <a:rect r="r" b="b" t="t" l="l"/>
            <a:pathLst>
              <a:path w="168402" h="211836" stroke="true" fill="norm" extrusionOk="true">
                <a:moveTo>
                  <a:pt x="168402" y="25908"/>
                </a:moveTo>
                <a:lnTo>
                  <a:pt x="155543" y="91535"/>
                </a:lnTo>
                <a:lnTo>
                  <a:pt x="142780" y="156305"/>
                </a:lnTo>
                <a:lnTo>
                  <a:pt x="131921" y="211836"/>
                </a:lnTo>
                <a:lnTo>
                  <a:pt x="0" y="211836"/>
                </a:lnTo>
                <a:lnTo>
                  <a:pt x="22860" y="0"/>
                </a:lnTo>
                <a:lnTo>
                  <a:pt x="168402" y="25908"/>
                </a:ln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0" id="10"/>
          <p:cNvSpPr/>
          <p:nvPr/>
        </p:nvSpPr>
        <p:spPr>
          <a:xfrm flipH="true">
            <a:off x="9190916" y="4176284"/>
            <a:ext cx="1825366" cy="1384601"/>
          </a:xfrm>
          <a:custGeom>
            <a:avLst/>
            <a:gdLst/>
            <a:ahLst/>
            <a:cxnLst/>
            <a:rect r="r" b="b" t="t" l="l"/>
            <a:pathLst>
              <a:path w="1454346" h="1103170" stroke="true" fill="norm" extrusionOk="true">
                <a:moveTo>
                  <a:pt x="1453922" y="606277"/>
                </a:moveTo>
                <a:lnTo>
                  <a:pt x="1077780" y="606277"/>
                </a:lnTo>
                <a:lnTo>
                  <a:pt x="1016725" y="917268"/>
                </a:lnTo>
                <a:lnTo>
                  <a:pt x="1016725" y="917268"/>
                </a:lnTo>
                <a:lnTo>
                  <a:pt x="871183" y="891265"/>
                </a:lnTo>
                <a:lnTo>
                  <a:pt x="848132" y="1103101"/>
                </a:lnTo>
                <a:lnTo>
                  <a:pt x="318161" y="1103101"/>
                </a:lnTo>
                <a:lnTo>
                  <a:pt x="215482" y="1082336"/>
                </a:lnTo>
                <a:cubicBezTo>
                  <a:pt x="70806" y="1052885"/>
                  <a:pt x="-23281" y="912563"/>
                  <a:pt x="4408" y="767535"/>
                </a:cubicBezTo>
                <a:cubicBezTo>
                  <a:pt x="36793" y="597514"/>
                  <a:pt x="82132" y="438446"/>
                  <a:pt x="150616" y="293381"/>
                </a:cubicBezTo>
                <a:cubicBezTo>
                  <a:pt x="210148" y="167536"/>
                  <a:pt x="321352" y="73715"/>
                  <a:pt x="455417" y="36206"/>
                </a:cubicBezTo>
                <a:cubicBezTo>
                  <a:pt x="577146" y="1916"/>
                  <a:pt x="710687" y="-7705"/>
                  <a:pt x="854990" y="5821"/>
                </a:cubicBezTo>
                <a:lnTo>
                  <a:pt x="846989" y="80116"/>
                </a:lnTo>
                <a:cubicBezTo>
                  <a:pt x="846989" y="82211"/>
                  <a:pt x="846513" y="84212"/>
                  <a:pt x="846513" y="86117"/>
                </a:cubicBezTo>
                <a:cubicBezTo>
                  <a:pt x="846256" y="116311"/>
                  <a:pt x="870526" y="141000"/>
                  <a:pt x="900720" y="141247"/>
                </a:cubicBezTo>
                <a:cubicBezTo>
                  <a:pt x="927370" y="141476"/>
                  <a:pt x="950307" y="122454"/>
                  <a:pt x="955002" y="96213"/>
                </a:cubicBezTo>
                <a:lnTo>
                  <a:pt x="969195" y="20013"/>
                </a:lnTo>
                <a:cubicBezTo>
                  <a:pt x="989197" y="22871"/>
                  <a:pt x="1008914" y="26204"/>
                  <a:pt x="1028631" y="30110"/>
                </a:cubicBezTo>
                <a:cubicBezTo>
                  <a:pt x="1188299" y="62352"/>
                  <a:pt x="1320582" y="173613"/>
                  <a:pt x="1379722" y="325385"/>
                </a:cubicBezTo>
                <a:cubicBezTo>
                  <a:pt x="1416384" y="415453"/>
                  <a:pt x="1441330" y="509855"/>
                  <a:pt x="1453922" y="606277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1" id="11"/>
          <p:cNvSpPr/>
          <p:nvPr/>
        </p:nvSpPr>
        <p:spPr>
          <a:xfrm flipH="true">
            <a:off x="9789261" y="4107524"/>
            <a:ext cx="164622" cy="246028"/>
          </a:xfrm>
          <a:custGeom>
            <a:avLst/>
            <a:gdLst/>
            <a:ahLst/>
            <a:cxnLst/>
            <a:rect r="r" b="b" t="t" l="l"/>
            <a:pathLst>
              <a:path w="131161" h="196021" stroke="true" fill="norm" extrusionOk="true">
                <a:moveTo>
                  <a:pt x="130737" y="29649"/>
                </a:moveTo>
                <a:lnTo>
                  <a:pt x="122260" y="74702"/>
                </a:lnTo>
                <a:lnTo>
                  <a:pt x="108067" y="150902"/>
                </a:lnTo>
                <a:cubicBezTo>
                  <a:pt x="102743" y="180629"/>
                  <a:pt x="74339" y="200403"/>
                  <a:pt x="44612" y="195088"/>
                </a:cubicBezTo>
                <a:cubicBezTo>
                  <a:pt x="18380" y="190392"/>
                  <a:pt x="-651" y="167456"/>
                  <a:pt x="-422" y="140805"/>
                </a:cubicBezTo>
                <a:cubicBezTo>
                  <a:pt x="-422" y="138900"/>
                  <a:pt x="-422" y="136900"/>
                  <a:pt x="54" y="134805"/>
                </a:cubicBezTo>
                <a:lnTo>
                  <a:pt x="8055" y="60510"/>
                </a:lnTo>
                <a:lnTo>
                  <a:pt x="14627" y="-70"/>
                </a:lnTo>
                <a:cubicBezTo>
                  <a:pt x="45841" y="23934"/>
                  <a:pt x="85122" y="34925"/>
                  <a:pt x="124260" y="30601"/>
                </a:cubicBez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2" id="12"/>
          <p:cNvSpPr/>
          <p:nvPr/>
        </p:nvSpPr>
        <p:spPr>
          <a:xfrm flipH="true">
            <a:off x="9923036" y="4107046"/>
            <a:ext cx="11955" cy="238"/>
          </a:xfrm>
          <a:custGeom>
            <a:avLst/>
            <a:gdLst/>
            <a:ahLst/>
            <a:cxnLst/>
            <a:rect r="r" b="b" t="t" l="l"/>
            <a:pathLst>
              <a:path w="9525" h="190" stroke="true" fill="norm" extrusionOk="true">
                <a:moveTo>
                  <a:pt x="0" y="191"/>
                </a:moveTo>
                <a:lnTo>
                  <a:pt x="0" y="0"/>
                </a:lnTo>
              </a:path>
            </a:pathLst>
          </a:custGeom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3" id="13"/>
          <p:cNvSpPr/>
          <p:nvPr/>
        </p:nvSpPr>
        <p:spPr>
          <a:xfrm flipH="true">
            <a:off x="9611167" y="3756380"/>
            <a:ext cx="518546" cy="390695"/>
          </a:xfrm>
          <a:custGeom>
            <a:avLst/>
            <a:gdLst/>
            <a:ahLst/>
            <a:cxnLst/>
            <a:rect r="r" b="b" t="t" l="l"/>
            <a:pathLst>
              <a:path w="413147" h="311283" stroke="true" fill="norm" extrusionOk="true">
                <a:moveTo>
                  <a:pt x="270828" y="309324"/>
                </a:moveTo>
                <a:lnTo>
                  <a:pt x="270828" y="309324"/>
                </a:lnTo>
                <a:lnTo>
                  <a:pt x="264637" y="310277"/>
                </a:lnTo>
                <a:cubicBezTo>
                  <a:pt x="225394" y="314649"/>
                  <a:pt x="185989" y="303619"/>
                  <a:pt x="154718" y="279511"/>
                </a:cubicBezTo>
                <a:cubicBezTo>
                  <a:pt x="119133" y="252269"/>
                  <a:pt x="92397" y="215122"/>
                  <a:pt x="77851" y="172736"/>
                </a:cubicBezTo>
                <a:cubicBezTo>
                  <a:pt x="76299" y="167745"/>
                  <a:pt x="71746" y="164297"/>
                  <a:pt x="66517" y="164163"/>
                </a:cubicBezTo>
                <a:cubicBezTo>
                  <a:pt x="42743" y="162658"/>
                  <a:pt x="21521" y="148714"/>
                  <a:pt x="10700" y="127492"/>
                </a:cubicBezTo>
                <a:cubicBezTo>
                  <a:pt x="642" y="111299"/>
                  <a:pt x="-2768" y="91849"/>
                  <a:pt x="1175" y="73199"/>
                </a:cubicBezTo>
                <a:cubicBezTo>
                  <a:pt x="3814" y="61636"/>
                  <a:pt x="10986" y="51606"/>
                  <a:pt x="21083" y="45386"/>
                </a:cubicBezTo>
                <a:cubicBezTo>
                  <a:pt x="34561" y="38319"/>
                  <a:pt x="50658" y="38319"/>
                  <a:pt x="64135" y="45386"/>
                </a:cubicBezTo>
                <a:cubicBezTo>
                  <a:pt x="78166" y="52378"/>
                  <a:pt x="89805" y="63389"/>
                  <a:pt x="97568" y="77009"/>
                </a:cubicBezTo>
                <a:lnTo>
                  <a:pt x="103664" y="87392"/>
                </a:lnTo>
                <a:cubicBezTo>
                  <a:pt x="108294" y="95288"/>
                  <a:pt x="118447" y="97936"/>
                  <a:pt x="126343" y="93316"/>
                </a:cubicBezTo>
                <a:cubicBezTo>
                  <a:pt x="129324" y="91564"/>
                  <a:pt x="131687" y="88925"/>
                  <a:pt x="133096" y="85773"/>
                </a:cubicBezTo>
                <a:lnTo>
                  <a:pt x="166148" y="13287"/>
                </a:lnTo>
                <a:cubicBezTo>
                  <a:pt x="169273" y="6734"/>
                  <a:pt x="175845" y="2524"/>
                  <a:pt x="183103" y="2429"/>
                </a:cubicBezTo>
                <a:cubicBezTo>
                  <a:pt x="292164" y="2429"/>
                  <a:pt x="351505" y="1095"/>
                  <a:pt x="383794" y="-48"/>
                </a:cubicBezTo>
                <a:cubicBezTo>
                  <a:pt x="388395" y="-343"/>
                  <a:pt x="392643" y="2400"/>
                  <a:pt x="394272" y="6715"/>
                </a:cubicBezTo>
                <a:cubicBezTo>
                  <a:pt x="402359" y="27451"/>
                  <a:pt x="407826" y="49111"/>
                  <a:pt x="410560" y="71199"/>
                </a:cubicBezTo>
                <a:cubicBezTo>
                  <a:pt x="410560" y="72723"/>
                  <a:pt x="410560" y="74438"/>
                  <a:pt x="411036" y="75866"/>
                </a:cubicBezTo>
                <a:cubicBezTo>
                  <a:pt x="423895" y="191500"/>
                  <a:pt x="361887" y="293894"/>
                  <a:pt x="270828" y="309324"/>
                </a:cubicBezTo>
                <a:close/>
              </a:path>
            </a:pathLst>
          </a:custGeom>
          <a:solidFill>
            <a:srgbClr val="FFDDD1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4" id="14"/>
          <p:cNvSpPr/>
          <p:nvPr/>
        </p:nvSpPr>
        <p:spPr>
          <a:xfrm flipH="true">
            <a:off x="9494691" y="3472875"/>
            <a:ext cx="660105" cy="403566"/>
          </a:xfrm>
          <a:custGeom>
            <a:avLst/>
            <a:gdLst/>
            <a:ahLst/>
            <a:cxnLst/>
            <a:rect r="r" b="b" t="t" l="l"/>
            <a:pathLst>
              <a:path w="525933" h="321538" stroke="true" fill="norm" extrusionOk="true">
                <a:moveTo>
                  <a:pt x="525509" y="197638"/>
                </a:moveTo>
                <a:cubicBezTo>
                  <a:pt x="524890" y="214344"/>
                  <a:pt x="510888" y="227413"/>
                  <a:pt x="494172" y="226879"/>
                </a:cubicBezTo>
                <a:cubicBezTo>
                  <a:pt x="490314" y="226803"/>
                  <a:pt x="486486" y="226127"/>
                  <a:pt x="482838" y="224879"/>
                </a:cubicBezTo>
                <a:cubicBezTo>
                  <a:pt x="482838" y="225546"/>
                  <a:pt x="482838" y="226117"/>
                  <a:pt x="482838" y="226879"/>
                </a:cubicBezTo>
                <a:cubicBezTo>
                  <a:pt x="482838" y="260131"/>
                  <a:pt x="462292" y="289925"/>
                  <a:pt x="431212" y="301746"/>
                </a:cubicBezTo>
                <a:cubicBezTo>
                  <a:pt x="431212" y="300317"/>
                  <a:pt x="431212" y="298603"/>
                  <a:pt x="430736" y="297079"/>
                </a:cubicBezTo>
                <a:cubicBezTo>
                  <a:pt x="428002" y="274990"/>
                  <a:pt x="422534" y="253330"/>
                  <a:pt x="414448" y="232594"/>
                </a:cubicBezTo>
                <a:cubicBezTo>
                  <a:pt x="412819" y="228280"/>
                  <a:pt x="408571" y="225536"/>
                  <a:pt x="403970" y="225832"/>
                </a:cubicBezTo>
                <a:cubicBezTo>
                  <a:pt x="371680" y="226974"/>
                  <a:pt x="312340" y="228213"/>
                  <a:pt x="203278" y="228308"/>
                </a:cubicBezTo>
                <a:cubicBezTo>
                  <a:pt x="196021" y="228403"/>
                  <a:pt x="189449" y="232613"/>
                  <a:pt x="186324" y="239167"/>
                </a:cubicBezTo>
                <a:lnTo>
                  <a:pt x="153272" y="311652"/>
                </a:lnTo>
                <a:cubicBezTo>
                  <a:pt x="149539" y="320005"/>
                  <a:pt x="139737" y="323758"/>
                  <a:pt x="131384" y="320024"/>
                </a:cubicBezTo>
                <a:cubicBezTo>
                  <a:pt x="128221" y="318615"/>
                  <a:pt x="125583" y="316252"/>
                  <a:pt x="123840" y="313271"/>
                </a:cubicBezTo>
                <a:lnTo>
                  <a:pt x="117744" y="302889"/>
                </a:lnTo>
                <a:cubicBezTo>
                  <a:pt x="109981" y="289268"/>
                  <a:pt x="98342" y="278257"/>
                  <a:pt x="84311" y="271266"/>
                </a:cubicBezTo>
                <a:cubicBezTo>
                  <a:pt x="70834" y="264198"/>
                  <a:pt x="54736" y="264198"/>
                  <a:pt x="41258" y="271266"/>
                </a:cubicBezTo>
                <a:cubicBezTo>
                  <a:pt x="31162" y="277486"/>
                  <a:pt x="23989" y="287515"/>
                  <a:pt x="21351" y="299079"/>
                </a:cubicBezTo>
                <a:cubicBezTo>
                  <a:pt x="-12996" y="256026"/>
                  <a:pt x="-5948" y="193275"/>
                  <a:pt x="37105" y="158928"/>
                </a:cubicBezTo>
                <a:cubicBezTo>
                  <a:pt x="54736" y="144860"/>
                  <a:pt x="76615" y="137182"/>
                  <a:pt x="99170" y="137154"/>
                </a:cubicBezTo>
                <a:lnTo>
                  <a:pt x="99170" y="137154"/>
                </a:lnTo>
                <a:cubicBezTo>
                  <a:pt x="104209" y="85986"/>
                  <a:pt x="147195" y="46952"/>
                  <a:pt x="198611" y="46857"/>
                </a:cubicBezTo>
                <a:cubicBezTo>
                  <a:pt x="208660" y="46866"/>
                  <a:pt x="218652" y="48409"/>
                  <a:pt x="228234" y="51429"/>
                </a:cubicBezTo>
                <a:cubicBezTo>
                  <a:pt x="245741" y="57001"/>
                  <a:pt x="264820" y="50181"/>
                  <a:pt x="274811" y="34760"/>
                </a:cubicBezTo>
                <a:cubicBezTo>
                  <a:pt x="299871" y="-1759"/>
                  <a:pt x="349792" y="-11055"/>
                  <a:pt x="386320" y="14015"/>
                </a:cubicBezTo>
                <a:cubicBezTo>
                  <a:pt x="401332" y="24321"/>
                  <a:pt x="412400" y="39427"/>
                  <a:pt x="417686" y="56858"/>
                </a:cubicBezTo>
                <a:lnTo>
                  <a:pt x="421020" y="56858"/>
                </a:lnTo>
                <a:cubicBezTo>
                  <a:pt x="465311" y="56801"/>
                  <a:pt x="501259" y="92672"/>
                  <a:pt x="501316" y="136963"/>
                </a:cubicBezTo>
                <a:cubicBezTo>
                  <a:pt x="501297" y="147860"/>
                  <a:pt x="499087" y="158642"/>
                  <a:pt x="494839" y="168682"/>
                </a:cubicBezTo>
                <a:cubicBezTo>
                  <a:pt x="511250" y="168358"/>
                  <a:pt x="524890" y="181236"/>
                  <a:pt x="525509" y="197638"/>
                </a:cubicBezTo>
                <a:close/>
              </a:path>
            </a:pathLst>
          </a:custGeom>
          <a:solidFill>
            <a:srgbClr val="000000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5" id="15"/>
          <p:cNvSpPr/>
          <p:nvPr/>
        </p:nvSpPr>
        <p:spPr>
          <a:xfrm flipH="true">
            <a:off x="8806685" y="4937315"/>
            <a:ext cx="978749" cy="623570"/>
          </a:xfrm>
          <a:custGeom>
            <a:avLst/>
            <a:gdLst/>
            <a:ahLst/>
            <a:cxnLst/>
            <a:rect r="r" b="b" t="t" l="l"/>
            <a:pathLst>
              <a:path w="779811" h="496824" stroke="true" fill="norm" extrusionOk="true">
                <a:moveTo>
                  <a:pt x="97111" y="-70"/>
                </a:moveTo>
                <a:lnTo>
                  <a:pt x="36056" y="310922"/>
                </a:lnTo>
                <a:lnTo>
                  <a:pt x="36056" y="310922"/>
                </a:lnTo>
                <a:lnTo>
                  <a:pt x="23197" y="376454"/>
                </a:lnTo>
                <a:lnTo>
                  <a:pt x="10434" y="441224"/>
                </a:lnTo>
                <a:lnTo>
                  <a:pt x="-425" y="496755"/>
                </a:lnTo>
                <a:lnTo>
                  <a:pt x="681756" y="496755"/>
                </a:lnTo>
                <a:lnTo>
                  <a:pt x="779387" y="-7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6" id="16"/>
          <p:cNvSpPr/>
          <p:nvPr/>
        </p:nvSpPr>
        <p:spPr>
          <a:xfrm flipH="true">
            <a:off x="9202674" y="5175235"/>
            <a:ext cx="164305" cy="173138"/>
          </a:xfrm>
          <a:custGeom>
            <a:avLst/>
            <a:gdLst/>
            <a:ahLst/>
            <a:cxnLst/>
            <a:rect r="r" b="b" t="t" l="l"/>
            <a:pathLst>
              <a:path w="171569" h="180792" stroke="true" fill="norm" extrusionOk="true">
                <a:moveTo>
                  <a:pt x="150945" y="136307"/>
                </a:moveTo>
                <a:cubicBezTo>
                  <a:pt x="120560" y="179456"/>
                  <a:pt x="66553" y="193457"/>
                  <a:pt x="30263" y="168121"/>
                </a:cubicBezTo>
                <a:cubicBezTo>
                  <a:pt x="-6027" y="142784"/>
                  <a:pt x="-10789" y="86968"/>
                  <a:pt x="19500" y="44296"/>
                </a:cubicBezTo>
                <a:cubicBezTo>
                  <a:pt x="49789" y="1624"/>
                  <a:pt x="103987" y="-12854"/>
                  <a:pt x="140277" y="12292"/>
                </a:cubicBezTo>
                <a:cubicBezTo>
                  <a:pt x="176567" y="37438"/>
                  <a:pt x="181806" y="93159"/>
                  <a:pt x="150945" y="136307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7" id="17"/>
          <p:cNvSpPr/>
          <p:nvPr/>
        </p:nvSpPr>
        <p:spPr>
          <a:xfrm flipH="true">
            <a:off x="9739648" y="4581776"/>
            <a:ext cx="812855" cy="745868"/>
          </a:xfrm>
          <a:custGeom>
            <a:avLst/>
            <a:gdLst/>
            <a:ahLst/>
            <a:cxnLst/>
            <a:rect r="r" b="b" t="t" l="l"/>
            <a:pathLst>
              <a:path w="647636" h="594264" stroke="true" fill="norm" extrusionOk="true">
                <a:moveTo>
                  <a:pt x="115431" y="-70"/>
                </a:moveTo>
                <a:lnTo>
                  <a:pt x="2084" y="403409"/>
                </a:lnTo>
                <a:cubicBezTo>
                  <a:pt x="-7975" y="439490"/>
                  <a:pt x="13123" y="476885"/>
                  <a:pt x="49194" y="486953"/>
                </a:cubicBezTo>
                <a:cubicBezTo>
                  <a:pt x="51252" y="487525"/>
                  <a:pt x="53328" y="487991"/>
                  <a:pt x="55424" y="488373"/>
                </a:cubicBezTo>
                <a:lnTo>
                  <a:pt x="501480" y="568192"/>
                </a:lnTo>
                <a:lnTo>
                  <a:pt x="647212" y="594195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8" id="18"/>
          <p:cNvSpPr/>
          <p:nvPr/>
        </p:nvSpPr>
        <p:spPr>
          <a:xfrm flipH="true">
            <a:off x="9190797" y="4201369"/>
            <a:ext cx="609103" cy="735587"/>
          </a:xfrm>
          <a:custGeom>
            <a:avLst/>
            <a:gdLst/>
            <a:ahLst/>
            <a:cxnLst/>
            <a:rect r="r" b="b" t="t" l="l"/>
            <a:pathLst>
              <a:path w="485298" h="586073" stroke="true" fill="norm" extrusionOk="true">
                <a:moveTo>
                  <a:pt x="-425" y="-70"/>
                </a:moveTo>
                <a:cubicBezTo>
                  <a:pt x="19455" y="2788"/>
                  <a:pt x="39266" y="6150"/>
                  <a:pt x="59012" y="10027"/>
                </a:cubicBezTo>
                <a:cubicBezTo>
                  <a:pt x="218641" y="42336"/>
                  <a:pt x="350905" y="153569"/>
                  <a:pt x="410103" y="305302"/>
                </a:cubicBezTo>
                <a:cubicBezTo>
                  <a:pt x="446898" y="395294"/>
                  <a:pt x="472025" y="489630"/>
                  <a:pt x="484874" y="586004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19" id="19"/>
          <p:cNvSpPr/>
          <p:nvPr/>
        </p:nvSpPr>
        <p:spPr>
          <a:xfrm flipH="true">
            <a:off x="9942761" y="4176403"/>
            <a:ext cx="858842" cy="320493"/>
          </a:xfrm>
          <a:custGeom>
            <a:avLst/>
            <a:gdLst/>
            <a:ahLst/>
            <a:cxnLst/>
            <a:rect r="r" b="b" t="t" l="l"/>
            <a:pathLst>
              <a:path w="684276" h="255350" stroke="true" fill="norm" extrusionOk="true">
                <a:moveTo>
                  <a:pt x="-425" y="255281"/>
                </a:moveTo>
                <a:cubicBezTo>
                  <a:pt x="62459" y="148277"/>
                  <a:pt x="164320" y="69772"/>
                  <a:pt x="283802" y="36206"/>
                </a:cubicBezTo>
                <a:cubicBezTo>
                  <a:pt x="405626" y="1916"/>
                  <a:pt x="539072" y="-7705"/>
                  <a:pt x="683852" y="5821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0" id="20"/>
          <p:cNvSpPr/>
          <p:nvPr/>
        </p:nvSpPr>
        <p:spPr>
          <a:xfrm flipH="true">
            <a:off x="10616422" y="4998406"/>
            <a:ext cx="399769" cy="562480"/>
          </a:xfrm>
          <a:custGeom>
            <a:avLst/>
            <a:gdLst/>
            <a:ahLst/>
            <a:cxnLst/>
            <a:rect r="r" b="b" t="t" l="l"/>
            <a:pathLst>
              <a:path w="318513" h="448151" stroke="true" fill="norm" extrusionOk="true">
                <a:moveTo>
                  <a:pt x="318089" y="448082"/>
                </a:moveTo>
                <a:lnTo>
                  <a:pt x="215409" y="427222"/>
                </a:lnTo>
                <a:cubicBezTo>
                  <a:pt x="70925" y="397809"/>
                  <a:pt x="-23116" y="257763"/>
                  <a:pt x="4335" y="112897"/>
                </a:cubicBezTo>
                <a:cubicBezTo>
                  <a:pt x="11641" y="74797"/>
                  <a:pt x="19604" y="37145"/>
                  <a:pt x="28243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1" id="21"/>
          <p:cNvSpPr/>
          <p:nvPr/>
        </p:nvSpPr>
        <p:spPr>
          <a:xfrm flipH="true">
            <a:off x="9388770" y="4598274"/>
            <a:ext cx="18530" cy="339042"/>
          </a:xfrm>
          <a:custGeom>
            <a:avLst/>
            <a:gdLst/>
            <a:ahLst/>
            <a:cxnLst/>
            <a:rect r="r" b="b" t="t" l="l"/>
            <a:pathLst>
              <a:path w="14763" h="270129" stroke="true" fill="norm" extrusionOk="true">
                <a:moveTo>
                  <a:pt x="14764" y="270129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2" id="22"/>
          <p:cNvSpPr/>
          <p:nvPr/>
        </p:nvSpPr>
        <p:spPr>
          <a:xfrm flipH="true">
            <a:off x="9922438" y="5295007"/>
            <a:ext cx="28692" cy="265757"/>
          </a:xfrm>
          <a:custGeom>
            <a:avLst/>
            <a:gdLst/>
            <a:ahLst/>
            <a:cxnLst/>
            <a:rect r="r" b="b" t="t" l="l"/>
            <a:pathLst>
              <a:path w="22860" h="211740" stroke="true" fill="norm" extrusionOk="true">
                <a:moveTo>
                  <a:pt x="22860" y="0"/>
                </a:moveTo>
                <a:lnTo>
                  <a:pt x="0" y="21174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3" id="23"/>
          <p:cNvSpPr/>
          <p:nvPr/>
        </p:nvSpPr>
        <p:spPr>
          <a:xfrm flipH="true">
            <a:off x="9788424" y="4107046"/>
            <a:ext cx="164379" cy="245709"/>
          </a:xfrm>
          <a:custGeom>
            <a:avLst/>
            <a:gdLst/>
            <a:ahLst/>
            <a:cxnLst/>
            <a:rect r="r" b="b" t="t" l="l"/>
            <a:pathLst>
              <a:path w="130968" h="195767" stroke="true" fill="norm" extrusionOk="true">
                <a:moveTo>
                  <a:pt x="13672" y="-70"/>
                </a:moveTo>
                <a:lnTo>
                  <a:pt x="13672" y="-70"/>
                </a:lnTo>
                <a:lnTo>
                  <a:pt x="-425" y="135090"/>
                </a:lnTo>
                <a:cubicBezTo>
                  <a:pt x="-425" y="137186"/>
                  <a:pt x="-425" y="139186"/>
                  <a:pt x="-425" y="141091"/>
                </a:cubicBezTo>
                <a:cubicBezTo>
                  <a:pt x="-386" y="171285"/>
                  <a:pt x="24122" y="195736"/>
                  <a:pt x="54316" y="195698"/>
                </a:cubicBezTo>
                <a:cubicBezTo>
                  <a:pt x="80566" y="195669"/>
                  <a:pt x="103093" y="176981"/>
                  <a:pt x="107970" y="151188"/>
                </a:cubicBezTo>
                <a:lnTo>
                  <a:pt x="130544" y="30030"/>
                </a:lnTo>
                <a:lnTo>
                  <a:pt x="130544" y="3003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4" id="24"/>
          <p:cNvSpPr/>
          <p:nvPr/>
        </p:nvSpPr>
        <p:spPr>
          <a:xfrm flipH="true">
            <a:off x="9610951" y="3756275"/>
            <a:ext cx="518881" cy="390681"/>
          </a:xfrm>
          <a:custGeom>
            <a:avLst/>
            <a:gdLst/>
            <a:ahLst/>
            <a:cxnLst/>
            <a:rect r="r" b="b" t="t" l="l"/>
            <a:pathLst>
              <a:path w="413414" h="311272" stroke="true" fill="norm" extrusionOk="true">
                <a:moveTo>
                  <a:pt x="64421" y="45470"/>
                </a:moveTo>
                <a:cubicBezTo>
                  <a:pt x="78471" y="52433"/>
                  <a:pt x="90120" y="63444"/>
                  <a:pt x="97854" y="77093"/>
                </a:cubicBezTo>
                <a:lnTo>
                  <a:pt x="104045" y="87476"/>
                </a:lnTo>
                <a:cubicBezTo>
                  <a:pt x="108789" y="95362"/>
                  <a:pt x="119028" y="97925"/>
                  <a:pt x="126915" y="93181"/>
                </a:cubicBezTo>
                <a:cubicBezTo>
                  <a:pt x="129791" y="91457"/>
                  <a:pt x="132078" y="88904"/>
                  <a:pt x="133478" y="85856"/>
                </a:cubicBezTo>
                <a:lnTo>
                  <a:pt x="166529" y="13371"/>
                </a:lnTo>
                <a:cubicBezTo>
                  <a:pt x="169653" y="6818"/>
                  <a:pt x="176226" y="2608"/>
                  <a:pt x="183484" y="2513"/>
                </a:cubicBezTo>
                <a:cubicBezTo>
                  <a:pt x="292545" y="2513"/>
                  <a:pt x="351981" y="1179"/>
                  <a:pt x="384176" y="-59"/>
                </a:cubicBezTo>
                <a:cubicBezTo>
                  <a:pt x="388748" y="-259"/>
                  <a:pt x="392958" y="2446"/>
                  <a:pt x="394653" y="6704"/>
                </a:cubicBezTo>
                <a:cubicBezTo>
                  <a:pt x="402702" y="27478"/>
                  <a:pt x="408141" y="49166"/>
                  <a:pt x="410846" y="71283"/>
                </a:cubicBezTo>
                <a:cubicBezTo>
                  <a:pt x="410846" y="72807"/>
                  <a:pt x="410846" y="74426"/>
                  <a:pt x="411417" y="75950"/>
                </a:cubicBezTo>
                <a:cubicBezTo>
                  <a:pt x="423800" y="191584"/>
                  <a:pt x="361792" y="293978"/>
                  <a:pt x="270733" y="309408"/>
                </a:cubicBezTo>
                <a:lnTo>
                  <a:pt x="270733" y="309408"/>
                </a:lnTo>
                <a:cubicBezTo>
                  <a:pt x="268733" y="309408"/>
                  <a:pt x="266637" y="310075"/>
                  <a:pt x="264542" y="310265"/>
                </a:cubicBezTo>
                <a:cubicBezTo>
                  <a:pt x="225299" y="314637"/>
                  <a:pt x="185894" y="303607"/>
                  <a:pt x="154623" y="279500"/>
                </a:cubicBezTo>
                <a:cubicBezTo>
                  <a:pt x="119028" y="252296"/>
                  <a:pt x="92301" y="215130"/>
                  <a:pt x="77851" y="172724"/>
                </a:cubicBezTo>
                <a:cubicBezTo>
                  <a:pt x="76242" y="167790"/>
                  <a:pt x="71708" y="164390"/>
                  <a:pt x="66517" y="164247"/>
                </a:cubicBezTo>
                <a:cubicBezTo>
                  <a:pt x="42733" y="162761"/>
                  <a:pt x="21511" y="148817"/>
                  <a:pt x="10700" y="127576"/>
                </a:cubicBezTo>
                <a:cubicBezTo>
                  <a:pt x="642" y="111383"/>
                  <a:pt x="-2768" y="91933"/>
                  <a:pt x="1175" y="73283"/>
                </a:cubicBezTo>
                <a:cubicBezTo>
                  <a:pt x="3719" y="61701"/>
                  <a:pt x="10920" y="51681"/>
                  <a:pt x="21083" y="45566"/>
                </a:cubicBezTo>
                <a:cubicBezTo>
                  <a:pt x="34513" y="38422"/>
                  <a:pt x="50610" y="38422"/>
                  <a:pt x="64041" y="45566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5" id="25"/>
          <p:cNvSpPr/>
          <p:nvPr/>
        </p:nvSpPr>
        <p:spPr>
          <a:xfrm flipH="true">
            <a:off x="9755906" y="5398656"/>
            <a:ext cx="81652" cy="11237"/>
          </a:xfrm>
          <a:custGeom>
            <a:avLst/>
            <a:gdLst/>
            <a:ahLst/>
            <a:cxnLst/>
            <a:rect r="r" b="b" t="t" l="l"/>
            <a:pathLst>
              <a:path w="65055" h="8953" stroke="true" fill="norm" extrusionOk="true">
                <a:moveTo>
                  <a:pt x="65056" y="8953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6" id="26"/>
          <p:cNvSpPr/>
          <p:nvPr/>
        </p:nvSpPr>
        <p:spPr>
          <a:xfrm flipH="true">
            <a:off x="9771927" y="5483418"/>
            <a:ext cx="70772" cy="7771"/>
          </a:xfrm>
          <a:custGeom>
            <a:avLst/>
            <a:gdLst/>
            <a:ahLst/>
            <a:cxnLst/>
            <a:rect r="r" b="b" t="t" l="l"/>
            <a:pathLst>
              <a:path w="56387" h="6191" stroke="true" fill="norm" extrusionOk="true">
                <a:moveTo>
                  <a:pt x="56388" y="6191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7" id="27"/>
          <p:cNvSpPr/>
          <p:nvPr/>
        </p:nvSpPr>
        <p:spPr>
          <a:xfrm flipH="true">
            <a:off x="9729487" y="4023481"/>
            <a:ext cx="112734" cy="23285"/>
          </a:xfrm>
          <a:custGeom>
            <a:avLst/>
            <a:gdLst/>
            <a:ahLst/>
            <a:cxnLst/>
            <a:rect r="r" b="b" t="t" l="l"/>
            <a:pathLst>
              <a:path w="89820" h="18552" stroke="true" fill="norm" extrusionOk="true">
                <a:moveTo>
                  <a:pt x="89396" y="-70"/>
                </a:moveTo>
                <a:cubicBezTo>
                  <a:pt x="64565" y="24667"/>
                  <a:pt x="24407" y="24667"/>
                  <a:pt x="-425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8" id="28"/>
          <p:cNvSpPr/>
          <p:nvPr/>
        </p:nvSpPr>
        <p:spPr>
          <a:xfrm flipH="true">
            <a:off x="9810779" y="3885879"/>
            <a:ext cx="57025" cy="12254"/>
          </a:xfrm>
          <a:custGeom>
            <a:avLst/>
            <a:gdLst/>
            <a:ahLst/>
            <a:cxnLst/>
            <a:rect r="r" b="b" t="t" l="l"/>
            <a:pathLst>
              <a:path w="45434" h="9763" stroke="true" fill="norm" extrusionOk="true">
                <a:moveTo>
                  <a:pt x="-425" y="-70"/>
                </a:moveTo>
                <a:cubicBezTo>
                  <a:pt x="14244" y="12027"/>
                  <a:pt x="29389" y="13837"/>
                  <a:pt x="45010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29" id="29"/>
          <p:cNvSpPr/>
          <p:nvPr/>
        </p:nvSpPr>
        <p:spPr>
          <a:xfrm flipH="true">
            <a:off x="9679753" y="3885879"/>
            <a:ext cx="57025" cy="12254"/>
          </a:xfrm>
          <a:custGeom>
            <a:avLst/>
            <a:gdLst/>
            <a:ahLst/>
            <a:cxnLst/>
            <a:rect r="r" b="b" t="t" l="l"/>
            <a:pathLst>
              <a:path w="45434" h="9763" stroke="true" fill="norm" extrusionOk="true">
                <a:moveTo>
                  <a:pt x="-425" y="-70"/>
                </a:moveTo>
                <a:cubicBezTo>
                  <a:pt x="14244" y="12027"/>
                  <a:pt x="29389" y="13837"/>
                  <a:pt x="45010" y="-70"/>
                </a:cubicBezTo>
              </a:path>
            </a:pathLst>
          </a:custGeom>
          <a:noFill/>
          <a:ln w="9525" cap="rnd">
            <a:solidFill>
              <a:srgbClr val="000000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0" id="30"/>
          <p:cNvSpPr/>
          <p:nvPr/>
        </p:nvSpPr>
        <p:spPr>
          <a:xfrm flipH="true">
            <a:off x="9836602" y="2572151"/>
            <a:ext cx="716338" cy="716340"/>
          </a:xfrm>
          <a:custGeom>
            <a:avLst/>
            <a:gdLst/>
            <a:ahLst/>
            <a:cxnLst/>
            <a:rect r="r" b="b" t="t" l="l"/>
            <a:pathLst>
              <a:path w="570737" h="570738" stroke="true" fill="norm" extrusionOk="true">
                <a:moveTo>
                  <a:pt x="570738" y="285369"/>
                </a:moveTo>
                <a:cubicBezTo>
                  <a:pt x="570738" y="442974"/>
                  <a:pt x="442974" y="570738"/>
                  <a:pt x="285369" y="570738"/>
                </a:cubicBezTo>
                <a:cubicBezTo>
                  <a:pt x="127764" y="570738"/>
                  <a:pt x="0" y="442974"/>
                  <a:pt x="0" y="285369"/>
                </a:cubicBezTo>
                <a:cubicBezTo>
                  <a:pt x="0" y="127764"/>
                  <a:pt x="127764" y="0"/>
                  <a:pt x="285369" y="0"/>
                </a:cubicBezTo>
                <a:cubicBezTo>
                  <a:pt x="442974" y="0"/>
                  <a:pt x="570738" y="127764"/>
                  <a:pt x="570738" y="285369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1" id="31"/>
          <p:cNvSpPr/>
          <p:nvPr/>
        </p:nvSpPr>
        <p:spPr>
          <a:xfrm flipH="true" rot="3031801">
            <a:off x="9932676" y="2668362"/>
            <a:ext cx="524105" cy="524105"/>
          </a:xfrm>
          <a:custGeom>
            <a:avLst/>
            <a:gdLst/>
            <a:ahLst/>
            <a:cxnLst/>
            <a:rect r="r" b="b" t="t" l="l"/>
            <a:pathLst>
              <a:path w="417576" h="417576" stroke="true" fill="norm" extrusionOk="true">
                <a:moveTo>
                  <a:pt x="417152" y="208719"/>
                </a:moveTo>
                <a:cubicBezTo>
                  <a:pt x="417152" y="324029"/>
                  <a:pt x="323674" y="417507"/>
                  <a:pt x="208364" y="417507"/>
                </a:cubicBezTo>
                <a:cubicBezTo>
                  <a:pt x="93053" y="417507"/>
                  <a:pt x="-424" y="324029"/>
                  <a:pt x="-424" y="208719"/>
                </a:cubicBezTo>
                <a:cubicBezTo>
                  <a:pt x="-424" y="93408"/>
                  <a:pt x="93053" y="-69"/>
                  <a:pt x="208364" y="-69"/>
                </a:cubicBezTo>
                <a:cubicBezTo>
                  <a:pt x="323674" y="-69"/>
                  <a:pt x="417152" y="93408"/>
                  <a:pt x="417152" y="20871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2" id="32"/>
          <p:cNvSpPr/>
          <p:nvPr/>
        </p:nvSpPr>
        <p:spPr>
          <a:xfrm flipH="true">
            <a:off x="10182816" y="2668269"/>
            <a:ext cx="11955" cy="30963"/>
          </a:xfrm>
          <a:custGeom>
            <a:avLst/>
            <a:gdLst/>
            <a:ahLst/>
            <a:cxnLst/>
            <a:rect r="r" b="b" t="t" l="l"/>
            <a:pathLst>
              <a:path w="9525" h="24669" stroke="true" fill="norm" extrusionOk="true">
                <a:moveTo>
                  <a:pt x="0" y="0"/>
                </a:moveTo>
                <a:lnTo>
                  <a:pt x="0" y="2467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3" id="33"/>
          <p:cNvSpPr/>
          <p:nvPr/>
        </p:nvSpPr>
        <p:spPr>
          <a:xfrm flipH="true">
            <a:off x="10182816" y="3161530"/>
            <a:ext cx="11955" cy="30843"/>
          </a:xfrm>
          <a:custGeom>
            <a:avLst/>
            <a:gdLst/>
            <a:ahLst/>
            <a:cxnLst/>
            <a:rect r="r" b="b" t="t" l="l"/>
            <a:pathLst>
              <a:path w="9525" h="24574" stroke="true" fill="norm" extrusionOk="true">
                <a:moveTo>
                  <a:pt x="0" y="0"/>
                </a:moveTo>
                <a:lnTo>
                  <a:pt x="0" y="24575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4" id="34"/>
          <p:cNvSpPr/>
          <p:nvPr/>
        </p:nvSpPr>
        <p:spPr>
          <a:xfrm flipH="true">
            <a:off x="9932719" y="2930321"/>
            <a:ext cx="30843" cy="11955"/>
          </a:xfrm>
          <a:custGeom>
            <a:avLst/>
            <a:gdLst/>
            <a:ahLst/>
            <a:cxnLst/>
            <a:rect r="r" b="b" t="t" l="l"/>
            <a:pathLst>
              <a:path w="24574" h="9525" stroke="true" fill="norm" extrusionOk="true">
                <a:moveTo>
                  <a:pt x="24574" y="0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5" id="35"/>
          <p:cNvSpPr/>
          <p:nvPr/>
        </p:nvSpPr>
        <p:spPr>
          <a:xfrm flipH="true">
            <a:off x="10425861" y="2930321"/>
            <a:ext cx="30963" cy="11955"/>
          </a:xfrm>
          <a:custGeom>
            <a:avLst/>
            <a:gdLst/>
            <a:ahLst/>
            <a:cxnLst/>
            <a:rect r="r" b="b" t="t" l="l"/>
            <a:pathLst>
              <a:path w="24669" h="9525" stroke="true" fill="norm" extrusionOk="true">
                <a:moveTo>
                  <a:pt x="24670" y="0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6" id="36"/>
          <p:cNvSpPr/>
          <p:nvPr/>
        </p:nvSpPr>
        <p:spPr>
          <a:xfrm flipH="true">
            <a:off x="10358195" y="2745020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0" y="0"/>
                </a:moveTo>
                <a:lnTo>
                  <a:pt x="17431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7" id="37"/>
          <p:cNvSpPr/>
          <p:nvPr/>
        </p:nvSpPr>
        <p:spPr>
          <a:xfrm flipH="true">
            <a:off x="10009471" y="3093745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0" y="0"/>
                </a:moveTo>
                <a:lnTo>
                  <a:pt x="17431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8" id="38"/>
          <p:cNvSpPr/>
          <p:nvPr/>
        </p:nvSpPr>
        <p:spPr>
          <a:xfrm flipH="true">
            <a:off x="10009471" y="2745020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17431" y="0"/>
                </a:moveTo>
                <a:lnTo>
                  <a:pt x="0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39" id="39"/>
          <p:cNvSpPr/>
          <p:nvPr/>
        </p:nvSpPr>
        <p:spPr>
          <a:xfrm flipH="true">
            <a:off x="10358195" y="3093745"/>
            <a:ext cx="21876" cy="21876"/>
          </a:xfrm>
          <a:custGeom>
            <a:avLst/>
            <a:gdLst/>
            <a:ahLst/>
            <a:cxnLst/>
            <a:rect r="r" b="b" t="t" l="l"/>
            <a:pathLst>
              <a:path w="17430" h="17430" stroke="true" fill="norm" extrusionOk="true">
                <a:moveTo>
                  <a:pt x="17431" y="0"/>
                </a:moveTo>
                <a:lnTo>
                  <a:pt x="0" y="17431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0" id="40"/>
          <p:cNvSpPr/>
          <p:nvPr/>
        </p:nvSpPr>
        <p:spPr>
          <a:xfrm flipH="true">
            <a:off x="10154244" y="2890392"/>
            <a:ext cx="81055" cy="81054"/>
          </a:xfrm>
          <a:custGeom>
            <a:avLst/>
            <a:gdLst/>
            <a:ahLst/>
            <a:cxnLst/>
            <a:rect r="r" b="b" t="t" l="l"/>
            <a:pathLst>
              <a:path w="64580" h="64579" stroke="true" fill="norm" extrusionOk="true">
                <a:moveTo>
                  <a:pt x="64155" y="32125"/>
                </a:moveTo>
                <a:cubicBezTo>
                  <a:pt x="64212" y="49956"/>
                  <a:pt x="49792" y="64453"/>
                  <a:pt x="31961" y="64510"/>
                </a:cubicBezTo>
                <a:cubicBezTo>
                  <a:pt x="14130" y="64567"/>
                  <a:pt x="-367" y="50146"/>
                  <a:pt x="-424" y="32315"/>
                </a:cubicBezTo>
                <a:cubicBezTo>
                  <a:pt x="-472" y="14483"/>
                  <a:pt x="13939" y="-17"/>
                  <a:pt x="31770" y="-70"/>
                </a:cubicBezTo>
                <a:cubicBezTo>
                  <a:pt x="31799" y="-70"/>
                  <a:pt x="31837" y="-70"/>
                  <a:pt x="31866" y="-70"/>
                </a:cubicBezTo>
                <a:cubicBezTo>
                  <a:pt x="49658" y="-70"/>
                  <a:pt x="64108" y="14329"/>
                  <a:pt x="64155" y="32125"/>
                </a:cubicBezTo>
                <a:close/>
              </a:path>
            </a:pathLst>
          </a:custGeom>
          <a:solidFill>
            <a:srgbClr val="92CE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1" id="41"/>
          <p:cNvSpPr/>
          <p:nvPr/>
        </p:nvSpPr>
        <p:spPr>
          <a:xfrm flipH="true">
            <a:off x="10154244" y="2890392"/>
            <a:ext cx="81055" cy="81054"/>
          </a:xfrm>
          <a:custGeom>
            <a:avLst/>
            <a:gdLst/>
            <a:ahLst/>
            <a:cxnLst/>
            <a:rect r="r" b="b" t="t" l="l"/>
            <a:pathLst>
              <a:path w="64580" h="64579" stroke="true" fill="norm" extrusionOk="true">
                <a:moveTo>
                  <a:pt x="64155" y="32125"/>
                </a:moveTo>
                <a:cubicBezTo>
                  <a:pt x="64212" y="49956"/>
                  <a:pt x="49792" y="64453"/>
                  <a:pt x="31961" y="64510"/>
                </a:cubicBezTo>
                <a:cubicBezTo>
                  <a:pt x="14130" y="64567"/>
                  <a:pt x="-367" y="50146"/>
                  <a:pt x="-424" y="32315"/>
                </a:cubicBezTo>
                <a:cubicBezTo>
                  <a:pt x="-472" y="14483"/>
                  <a:pt x="13939" y="-17"/>
                  <a:pt x="31770" y="-70"/>
                </a:cubicBezTo>
                <a:cubicBezTo>
                  <a:pt x="31799" y="-70"/>
                  <a:pt x="31837" y="-70"/>
                  <a:pt x="31866" y="-70"/>
                </a:cubicBezTo>
                <a:cubicBezTo>
                  <a:pt x="49658" y="-70"/>
                  <a:pt x="64108" y="14329"/>
                  <a:pt x="64155" y="32125"/>
                </a:cubicBezTo>
                <a:close/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2" id="42"/>
          <p:cNvSpPr/>
          <p:nvPr/>
        </p:nvSpPr>
        <p:spPr>
          <a:xfrm flipH="true">
            <a:off x="10182816" y="2745020"/>
            <a:ext cx="11955" cy="144892"/>
          </a:xfrm>
          <a:custGeom>
            <a:avLst/>
            <a:gdLst/>
            <a:ahLst/>
            <a:cxnLst/>
            <a:rect r="r" b="b" t="t" l="l"/>
            <a:pathLst>
              <a:path w="9525" h="115442" stroke="true" fill="norm" extrusionOk="true">
                <a:moveTo>
                  <a:pt x="0" y="115443"/>
                </a:moveTo>
                <a:lnTo>
                  <a:pt x="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3" id="43"/>
          <p:cNvSpPr/>
          <p:nvPr/>
        </p:nvSpPr>
        <p:spPr>
          <a:xfrm flipH="true">
            <a:off x="10041748" y="2930321"/>
            <a:ext cx="112496" cy="11955"/>
          </a:xfrm>
          <a:custGeom>
            <a:avLst/>
            <a:gdLst/>
            <a:ahLst/>
            <a:cxnLst/>
            <a:rect r="r" b="b" t="t" l="l"/>
            <a:pathLst>
              <a:path w="89630" h="9525" stroke="true" fill="norm" extrusionOk="true">
                <a:moveTo>
                  <a:pt x="0" y="0"/>
                </a:moveTo>
                <a:lnTo>
                  <a:pt x="89630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4" id="44"/>
          <p:cNvSpPr/>
          <p:nvPr/>
        </p:nvSpPr>
        <p:spPr>
          <a:xfrm flipH="true">
            <a:off x="8530166" y="5560885"/>
            <a:ext cx="2988734" cy="11955"/>
          </a:xfrm>
          <a:custGeom>
            <a:avLst/>
            <a:gdLst/>
            <a:ahLst/>
            <a:cxnLst/>
            <a:rect r="r" b="b" t="t" l="l"/>
            <a:pathLst>
              <a:path w="2381250" h="9525" stroke="true" fill="norm" extrusionOk="true">
                <a:moveTo>
                  <a:pt x="0" y="0"/>
                </a:moveTo>
                <a:lnTo>
                  <a:pt x="73057" y="0"/>
                </a:lnTo>
                <a:lnTo>
                  <a:pt x="2236851" y="0"/>
                </a:lnTo>
                <a:lnTo>
                  <a:pt x="238125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5" id="45"/>
          <p:cNvSpPr/>
          <p:nvPr/>
        </p:nvSpPr>
        <p:spPr>
          <a:xfrm flipH="true">
            <a:off x="10623475" y="3826703"/>
            <a:ext cx="682866" cy="349322"/>
          </a:xfrm>
          <a:custGeom>
            <a:avLst/>
            <a:gdLst/>
            <a:ahLst/>
            <a:cxnLst/>
            <a:rect r="r" b="b" t="t" l="l"/>
            <a:pathLst>
              <a:path w="544068" h="278320" stroke="true" fill="norm" extrusionOk="true">
                <a:moveTo>
                  <a:pt x="544068" y="0"/>
                </a:moveTo>
                <a:lnTo>
                  <a:pt x="488156" y="278321"/>
                </a:lnTo>
                <a:lnTo>
                  <a:pt x="55912" y="278321"/>
                </a:lnTo>
                <a:lnTo>
                  <a:pt x="0" y="0"/>
                </a:lnTo>
                <a:lnTo>
                  <a:pt x="544068" y="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6" id="46"/>
          <p:cNvSpPr/>
          <p:nvPr/>
        </p:nvSpPr>
        <p:spPr>
          <a:xfrm flipH="true">
            <a:off x="11082545" y="3243834"/>
            <a:ext cx="249657" cy="438213"/>
          </a:xfrm>
          <a:custGeom>
            <a:avLst/>
            <a:gdLst/>
            <a:ahLst/>
            <a:cxnLst/>
            <a:rect r="r" b="b" t="t" l="l"/>
            <a:pathLst>
              <a:path w="198912" h="349143" stroke="true" fill="norm" extrusionOk="true">
                <a:moveTo>
                  <a:pt x="198488" y="349074"/>
                </a:moveTo>
                <a:lnTo>
                  <a:pt x="57994" y="349074"/>
                </a:lnTo>
                <a:cubicBezTo>
                  <a:pt x="37668" y="300630"/>
                  <a:pt x="21513" y="250538"/>
                  <a:pt x="9702" y="199341"/>
                </a:cubicBezTo>
                <a:cubicBezTo>
                  <a:pt x="787" y="166775"/>
                  <a:pt x="-2280" y="132876"/>
                  <a:pt x="654" y="99233"/>
                </a:cubicBezTo>
                <a:cubicBezTo>
                  <a:pt x="3749" y="65067"/>
                  <a:pt x="21323" y="33863"/>
                  <a:pt x="48945" y="13508"/>
                </a:cubicBezTo>
                <a:cubicBezTo>
                  <a:pt x="73062" y="-2665"/>
                  <a:pt x="104038" y="-4523"/>
                  <a:pt x="129908" y="8650"/>
                </a:cubicBezTo>
                <a:cubicBezTo>
                  <a:pt x="128374" y="22919"/>
                  <a:pt x="127612" y="37254"/>
                  <a:pt x="127622" y="51608"/>
                </a:cubicBezTo>
                <a:cubicBezTo>
                  <a:pt x="127622" y="140286"/>
                  <a:pt x="155625" y="265826"/>
                  <a:pt x="198488" y="349074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7" id="47"/>
          <p:cNvSpPr/>
          <p:nvPr/>
        </p:nvSpPr>
        <p:spPr>
          <a:xfrm flipH="true">
            <a:off x="10597647" y="3244192"/>
            <a:ext cx="249745" cy="437855"/>
          </a:xfrm>
          <a:custGeom>
            <a:avLst/>
            <a:gdLst/>
            <a:ahLst/>
            <a:cxnLst/>
            <a:rect r="r" b="b" t="t" l="l"/>
            <a:pathLst>
              <a:path w="198982" h="348857" stroke="true" fill="norm" extrusionOk="true">
                <a:moveTo>
                  <a:pt x="188456" y="199055"/>
                </a:moveTo>
                <a:cubicBezTo>
                  <a:pt x="176636" y="250233"/>
                  <a:pt x="160510" y="300325"/>
                  <a:pt x="140260" y="348788"/>
                </a:cubicBezTo>
                <a:lnTo>
                  <a:pt x="-425" y="348788"/>
                </a:lnTo>
                <a:cubicBezTo>
                  <a:pt x="42438" y="265540"/>
                  <a:pt x="70537" y="140000"/>
                  <a:pt x="70537" y="51608"/>
                </a:cubicBezTo>
                <a:cubicBezTo>
                  <a:pt x="70546" y="37254"/>
                  <a:pt x="69784" y="22919"/>
                  <a:pt x="68251" y="8650"/>
                </a:cubicBezTo>
                <a:cubicBezTo>
                  <a:pt x="94092" y="-4523"/>
                  <a:pt x="125039" y="-2665"/>
                  <a:pt x="149118" y="13508"/>
                </a:cubicBezTo>
                <a:cubicBezTo>
                  <a:pt x="177217" y="32558"/>
                  <a:pt x="193123" y="65419"/>
                  <a:pt x="197505" y="99233"/>
                </a:cubicBezTo>
                <a:cubicBezTo>
                  <a:pt x="200391" y="132780"/>
                  <a:pt x="197333" y="166575"/>
                  <a:pt x="188456" y="199055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8" id="48"/>
          <p:cNvSpPr/>
          <p:nvPr/>
        </p:nvSpPr>
        <p:spPr>
          <a:xfrm flipH="true">
            <a:off x="10758328" y="2983879"/>
            <a:ext cx="413163" cy="698167"/>
          </a:xfrm>
          <a:custGeom>
            <a:avLst/>
            <a:gdLst/>
            <a:ahLst/>
            <a:cxnLst/>
            <a:rect r="r" b="b" t="t" l="l"/>
            <a:pathLst>
              <a:path w="329184" h="556259" stroke="true" fill="norm" extrusionOk="true">
                <a:moveTo>
                  <a:pt x="328760" y="259010"/>
                </a:moveTo>
                <a:cubicBezTo>
                  <a:pt x="328760" y="347402"/>
                  <a:pt x="300661" y="472942"/>
                  <a:pt x="257798" y="556190"/>
                </a:cubicBezTo>
                <a:lnTo>
                  <a:pt x="70442" y="556190"/>
                </a:lnTo>
                <a:cubicBezTo>
                  <a:pt x="27674" y="472942"/>
                  <a:pt x="-424" y="347402"/>
                  <a:pt x="-424" y="259010"/>
                </a:cubicBezTo>
                <a:cubicBezTo>
                  <a:pt x="-434" y="244656"/>
                  <a:pt x="328" y="230321"/>
                  <a:pt x="1861" y="216053"/>
                </a:cubicBezTo>
                <a:cubicBezTo>
                  <a:pt x="14720" y="93371"/>
                  <a:pt x="82538" y="-70"/>
                  <a:pt x="163787" y="-70"/>
                </a:cubicBezTo>
                <a:cubicBezTo>
                  <a:pt x="245035" y="-70"/>
                  <a:pt x="313139" y="93371"/>
                  <a:pt x="325712" y="216053"/>
                </a:cubicBezTo>
                <a:cubicBezTo>
                  <a:pt x="327502" y="230302"/>
                  <a:pt x="328522" y="244647"/>
                  <a:pt x="328760" y="25901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49" id="49"/>
          <p:cNvSpPr/>
          <p:nvPr/>
        </p:nvSpPr>
        <p:spPr>
          <a:xfrm flipH="true">
            <a:off x="10595143" y="3682047"/>
            <a:ext cx="739532" cy="144654"/>
          </a:xfrm>
          <a:custGeom>
            <a:avLst/>
            <a:gdLst/>
            <a:ahLst/>
            <a:cxnLst/>
            <a:rect r="r" b="b" t="t" l="l"/>
            <a:pathLst>
              <a:path w="589216" h="115252" stroke="true" fill="norm" extrusionOk="true">
                <a:moveTo>
                  <a:pt x="588792" y="15551"/>
                </a:moveTo>
                <a:lnTo>
                  <a:pt x="588792" y="99657"/>
                </a:lnTo>
                <a:cubicBezTo>
                  <a:pt x="588687" y="108258"/>
                  <a:pt x="581677" y="115183"/>
                  <a:pt x="573076" y="115183"/>
                </a:cubicBezTo>
                <a:lnTo>
                  <a:pt x="15292" y="115183"/>
                </a:lnTo>
                <a:cubicBezTo>
                  <a:pt x="6681" y="115183"/>
                  <a:pt x="-320" y="108258"/>
                  <a:pt x="-425" y="99657"/>
                </a:cubicBezTo>
                <a:lnTo>
                  <a:pt x="-425" y="15551"/>
                </a:lnTo>
                <a:cubicBezTo>
                  <a:pt x="-377" y="6912"/>
                  <a:pt x="6653" y="-70"/>
                  <a:pt x="15292" y="-70"/>
                </a:cubicBezTo>
                <a:lnTo>
                  <a:pt x="573076" y="-70"/>
                </a:lnTo>
                <a:cubicBezTo>
                  <a:pt x="581715" y="-70"/>
                  <a:pt x="588735" y="6912"/>
                  <a:pt x="588792" y="1555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0" id="50"/>
          <p:cNvSpPr/>
          <p:nvPr/>
        </p:nvSpPr>
        <p:spPr>
          <a:xfrm flipH="true">
            <a:off x="10623475" y="3826703"/>
            <a:ext cx="682866" cy="349322"/>
          </a:xfrm>
          <a:custGeom>
            <a:avLst/>
            <a:gdLst/>
            <a:ahLst/>
            <a:cxnLst/>
            <a:rect r="r" b="b" t="t" l="l"/>
            <a:pathLst>
              <a:path w="544068" h="278320" stroke="true" fill="norm" extrusionOk="true">
                <a:moveTo>
                  <a:pt x="544068" y="0"/>
                </a:moveTo>
                <a:lnTo>
                  <a:pt x="488156" y="278321"/>
                </a:lnTo>
                <a:lnTo>
                  <a:pt x="55912" y="278321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1" id="51"/>
          <p:cNvSpPr/>
          <p:nvPr/>
        </p:nvSpPr>
        <p:spPr>
          <a:xfrm flipH="true">
            <a:off x="10595262" y="3682047"/>
            <a:ext cx="739413" cy="144654"/>
          </a:xfrm>
          <a:custGeom>
            <a:avLst/>
            <a:gdLst/>
            <a:ahLst/>
            <a:cxnLst/>
            <a:rect r="r" b="b" t="t" l="l"/>
            <a:pathLst>
              <a:path w="589121" h="115252" stroke="true" fill="norm" extrusionOk="true">
                <a:moveTo>
                  <a:pt x="573500" y="0"/>
                </a:moveTo>
                <a:cubicBezTo>
                  <a:pt x="582128" y="0"/>
                  <a:pt x="589121" y="0"/>
                  <a:pt x="589121" y="0"/>
                </a:cubicBezTo>
                <a:lnTo>
                  <a:pt x="589121" y="115252"/>
                </a:lnTo>
                <a:cubicBezTo>
                  <a:pt x="589121" y="115252"/>
                  <a:pt x="582128" y="115252"/>
                  <a:pt x="573500" y="115252"/>
                </a:cubicBezTo>
                <a:lnTo>
                  <a:pt x="15621" y="115252"/>
                </a:lnTo>
                <a:cubicBezTo>
                  <a:pt x="6994" y="115252"/>
                  <a:pt x="0" y="115252"/>
                  <a:pt x="0" y="115252"/>
                </a:cubicBezTo>
                <a:lnTo>
                  <a:pt x="0" y="0"/>
                </a:lnTo>
                <a:cubicBezTo>
                  <a:pt x="0" y="0"/>
                  <a:pt x="6994" y="0"/>
                  <a:pt x="15621" y="0"/>
                </a:cubicBezTo>
                <a:close/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2" id="52"/>
          <p:cNvSpPr/>
          <p:nvPr/>
        </p:nvSpPr>
        <p:spPr>
          <a:xfrm flipH="true">
            <a:off x="10952953" y="3086692"/>
            <a:ext cx="11955" cy="547415"/>
          </a:xfrm>
          <a:custGeom>
            <a:avLst/>
            <a:gdLst/>
            <a:ahLst/>
            <a:cxnLst/>
            <a:rect r="r" b="b" t="t" l="l"/>
            <a:pathLst>
              <a:path w="9525" h="436149" stroke="true" fill="norm" extrusionOk="true">
                <a:moveTo>
                  <a:pt x="0" y="0"/>
                </a:moveTo>
                <a:lnTo>
                  <a:pt x="0" y="43615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3" id="53"/>
          <p:cNvSpPr/>
          <p:nvPr/>
        </p:nvSpPr>
        <p:spPr>
          <a:xfrm flipH="true">
            <a:off x="10884931" y="3222858"/>
            <a:ext cx="159956" cy="79978"/>
          </a:xfrm>
          <a:custGeom>
            <a:avLst/>
            <a:gdLst/>
            <a:ahLst/>
            <a:cxnLst/>
            <a:rect r="r" b="b" t="t" l="l"/>
            <a:pathLst>
              <a:path w="127444" h="63722" stroke="true" fill="norm" extrusionOk="true">
                <a:moveTo>
                  <a:pt x="127444" y="0"/>
                </a:moveTo>
                <a:lnTo>
                  <a:pt x="63722" y="63722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4" id="54"/>
          <p:cNvSpPr/>
          <p:nvPr/>
        </p:nvSpPr>
        <p:spPr>
          <a:xfrm flipH="true">
            <a:off x="10838068" y="3356754"/>
            <a:ext cx="253683" cy="126842"/>
          </a:xfrm>
          <a:custGeom>
            <a:avLst/>
            <a:gdLst/>
            <a:ahLst/>
            <a:cxnLst/>
            <a:rect r="r" b="b" t="t" l="l"/>
            <a:pathLst>
              <a:path w="202120" h="101060" stroke="true" fill="norm" extrusionOk="true">
                <a:moveTo>
                  <a:pt x="202121" y="0"/>
                </a:moveTo>
                <a:lnTo>
                  <a:pt x="101060" y="10106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5" id="55"/>
          <p:cNvSpPr/>
          <p:nvPr/>
        </p:nvSpPr>
        <p:spPr>
          <a:xfrm flipH="true">
            <a:off x="10540867" y="4176025"/>
            <a:ext cx="848083" cy="11955"/>
          </a:xfrm>
          <a:custGeom>
            <a:avLst/>
            <a:gdLst/>
            <a:ahLst/>
            <a:cxnLst/>
            <a:rect r="r" b="b" t="t" l="l"/>
            <a:pathLst>
              <a:path w="675703" h="9525" stroke="true" fill="norm" extrusionOk="true">
                <a:moveTo>
                  <a:pt x="0" y="0"/>
                </a:moveTo>
                <a:lnTo>
                  <a:pt x="675704" y="0"/>
                </a:lnTo>
              </a:path>
            </a:pathLst>
          </a:custGeom>
          <a:ln w="9525" cap="rnd">
            <a:solidFill>
              <a:srgbClr val="04215B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6" id="56"/>
          <p:cNvSpPr/>
          <p:nvPr/>
        </p:nvSpPr>
        <p:spPr>
          <a:xfrm flipH="true">
            <a:off x="8530168" y="2797741"/>
            <a:ext cx="1062793" cy="667084"/>
          </a:xfrm>
          <a:custGeom>
            <a:avLst/>
            <a:gdLst/>
            <a:ahLst/>
            <a:cxnLst/>
            <a:rect r="r" b="b" t="t" l="l"/>
            <a:pathLst>
              <a:path w="846772" h="531494" stroke="true" fill="norm" extrusionOk="true">
                <a:moveTo>
                  <a:pt x="164358" y="531425"/>
                </a:moveTo>
                <a:lnTo>
                  <a:pt x="288183" y="426650"/>
                </a:lnTo>
                <a:lnTo>
                  <a:pt x="832156" y="426650"/>
                </a:lnTo>
                <a:cubicBezTo>
                  <a:pt x="839900" y="426603"/>
                  <a:pt x="846196" y="420393"/>
                  <a:pt x="846348" y="412649"/>
                </a:cubicBezTo>
                <a:lnTo>
                  <a:pt x="846348" y="14408"/>
                </a:lnTo>
                <a:cubicBezTo>
                  <a:pt x="846396" y="6466"/>
                  <a:pt x="840004" y="-16"/>
                  <a:pt x="832061" y="-70"/>
                </a:cubicBezTo>
                <a:cubicBezTo>
                  <a:pt x="832032" y="-70"/>
                  <a:pt x="831994" y="-70"/>
                  <a:pt x="831965" y="-70"/>
                </a:cubicBezTo>
                <a:lnTo>
                  <a:pt x="13958" y="-70"/>
                </a:lnTo>
                <a:cubicBezTo>
                  <a:pt x="5995" y="-17"/>
                  <a:pt x="-425" y="6449"/>
                  <a:pt x="-425" y="14408"/>
                </a:cubicBezTo>
                <a:lnTo>
                  <a:pt x="-425" y="412649"/>
                </a:lnTo>
                <a:cubicBezTo>
                  <a:pt x="-425" y="420593"/>
                  <a:pt x="6015" y="427032"/>
                  <a:pt x="13958" y="427032"/>
                </a:cubicBezTo>
                <a:lnTo>
                  <a:pt x="164358" y="427032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7" id="57"/>
          <p:cNvSpPr/>
          <p:nvPr/>
        </p:nvSpPr>
        <p:spPr>
          <a:xfrm flipH="true">
            <a:off x="9267786" y="3000975"/>
            <a:ext cx="129590" cy="129591"/>
          </a:xfrm>
          <a:custGeom>
            <a:avLst/>
            <a:gdLst/>
            <a:ahLst/>
            <a:cxnLst/>
            <a:rect r="r" b="b" t="t" l="l"/>
            <a:pathLst>
              <a:path w="103250" h="103251" stroke="true" fill="norm" extrusionOk="true">
                <a:moveTo>
                  <a:pt x="103251" y="51626"/>
                </a:moveTo>
                <a:cubicBezTo>
                  <a:pt x="103251" y="80137"/>
                  <a:pt x="80137" y="103251"/>
                  <a:pt x="51626" y="103251"/>
                </a:cubicBezTo>
                <a:cubicBezTo>
                  <a:pt x="23114" y="103251"/>
                  <a:pt x="0" y="80137"/>
                  <a:pt x="0" y="51626"/>
                </a:cubicBezTo>
                <a:cubicBezTo>
                  <a:pt x="0" y="23114"/>
                  <a:pt x="23114" y="0"/>
                  <a:pt x="51626" y="0"/>
                </a:cubicBezTo>
                <a:cubicBezTo>
                  <a:pt x="80137" y="0"/>
                  <a:pt x="103251" y="23114"/>
                  <a:pt x="103251" y="5162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8" id="58"/>
          <p:cNvSpPr/>
          <p:nvPr/>
        </p:nvSpPr>
        <p:spPr>
          <a:xfrm flipH="true">
            <a:off x="8996409" y="3000975"/>
            <a:ext cx="129591" cy="129590"/>
          </a:xfrm>
          <a:custGeom>
            <a:avLst/>
            <a:gdLst/>
            <a:ahLst/>
            <a:cxnLst/>
            <a:rect r="r" b="b" t="t" l="l"/>
            <a:pathLst>
              <a:path w="103251" h="103250" stroke="true" fill="norm" extrusionOk="true">
                <a:moveTo>
                  <a:pt x="102827" y="51556"/>
                </a:moveTo>
                <a:cubicBezTo>
                  <a:pt x="102827" y="80064"/>
                  <a:pt x="79710" y="103181"/>
                  <a:pt x="51201" y="103181"/>
                </a:cubicBezTo>
                <a:cubicBezTo>
                  <a:pt x="22693" y="103181"/>
                  <a:pt x="-425" y="80064"/>
                  <a:pt x="-425" y="51556"/>
                </a:cubicBezTo>
                <a:cubicBezTo>
                  <a:pt x="-425" y="23048"/>
                  <a:pt x="22693" y="-70"/>
                  <a:pt x="51201" y="-70"/>
                </a:cubicBezTo>
                <a:cubicBezTo>
                  <a:pt x="79710" y="-70"/>
                  <a:pt x="102827" y="23048"/>
                  <a:pt x="102827" y="5155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Freeform 59" id="59"/>
          <p:cNvSpPr/>
          <p:nvPr/>
        </p:nvSpPr>
        <p:spPr>
          <a:xfrm flipH="true">
            <a:off x="8725749" y="3000975"/>
            <a:ext cx="129591" cy="129590"/>
          </a:xfrm>
          <a:custGeom>
            <a:avLst/>
            <a:gdLst/>
            <a:ahLst/>
            <a:cxnLst/>
            <a:rect r="r" b="b" t="t" l="l"/>
            <a:pathLst>
              <a:path w="103251" h="103250" stroke="true" fill="norm" extrusionOk="true">
                <a:moveTo>
                  <a:pt x="102827" y="51556"/>
                </a:moveTo>
                <a:cubicBezTo>
                  <a:pt x="102827" y="80064"/>
                  <a:pt x="79710" y="103181"/>
                  <a:pt x="51201" y="103181"/>
                </a:cubicBezTo>
                <a:cubicBezTo>
                  <a:pt x="22693" y="103181"/>
                  <a:pt x="-425" y="80064"/>
                  <a:pt x="-425" y="51556"/>
                </a:cubicBezTo>
                <a:cubicBezTo>
                  <a:pt x="-425" y="23048"/>
                  <a:pt x="22693" y="-70"/>
                  <a:pt x="51201" y="-70"/>
                </a:cubicBezTo>
                <a:cubicBezTo>
                  <a:pt x="79710" y="-70"/>
                  <a:pt x="102827" y="23048"/>
                  <a:pt x="102827" y="5155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TextBox 60" id="60"/>
          <p:cNvSpPr txBox="true"/>
          <p:nvPr/>
        </p:nvSpPr>
        <p:spPr>
          <a:xfrm>
            <a:off x="753353" y="1673779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Importance of Test Planning</a:t>
            </a:r>
            <a:endParaRPr lang="en-US" sz="1100"/>
          </a:p>
        </p:txBody>
      </p:sp>
      <p:sp>
        <p:nvSpPr>
          <p:cNvPr name="AutoShape 61" id="61"/>
          <p:cNvSpPr/>
          <p:nvPr/>
        </p:nvSpPr>
        <p:spPr>
          <a:xfrm flipH="true">
            <a:off x="753349" y="2012332"/>
            <a:ext cx="6666206" cy="587084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Defines scope, objectives, and approach of testing. Prevents redundancy and gaps. Provides structure and direction.</a:t>
            </a:r>
          </a:p>
        </p:txBody>
      </p:sp>
      <p:sp>
        <p:nvSpPr>
          <p:cNvPr name="AutoShape 62" id="62"/>
          <p:cNvSpPr/>
          <p:nvPr/>
        </p:nvSpPr>
        <p:spPr>
          <a:xfrm>
            <a:off x="660400" y="1602695"/>
            <a:ext cx="25296" cy="904541"/>
          </a:xfrm>
          <a:prstGeom prst="rect">
            <a:avLst/>
          </a:prstGeom>
          <a:solidFill>
            <a:schemeClr val="accent1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1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3" id="63"/>
          <p:cNvSpPr txBox="true"/>
          <p:nvPr/>
        </p:nvSpPr>
        <p:spPr>
          <a:xfrm>
            <a:off x="753353" y="3135649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Creating a Test Plan</a:t>
            </a:r>
            <a:endParaRPr lang="en-US" sz="1100"/>
          </a:p>
        </p:txBody>
      </p:sp>
      <p:sp>
        <p:nvSpPr>
          <p:cNvPr name="AutoShape 64" id="64"/>
          <p:cNvSpPr/>
          <p:nvPr/>
        </p:nvSpPr>
        <p:spPr>
          <a:xfrm flipH="true">
            <a:off x="753349" y="3474202"/>
            <a:ext cx="6666206" cy="585610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Document scope, objectives, resources, schedule, and risks. Involve all stakeholders. Defines testing strategy.</a:t>
            </a:r>
          </a:p>
        </p:txBody>
      </p:sp>
      <p:sp>
        <p:nvSpPr>
          <p:cNvPr name="AutoShape 65" id="65"/>
          <p:cNvSpPr/>
          <p:nvPr/>
        </p:nvSpPr>
        <p:spPr>
          <a:xfrm>
            <a:off x="660400" y="3064565"/>
            <a:ext cx="25296" cy="904541"/>
          </a:xfrm>
          <a:prstGeom prst="rect">
            <a:avLst/>
          </a:prstGeom>
          <a:solidFill>
            <a:schemeClr val="accent2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2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6" id="66"/>
          <p:cNvSpPr txBox="true"/>
          <p:nvPr/>
        </p:nvSpPr>
        <p:spPr>
          <a:xfrm>
            <a:off x="753353" y="4597518"/>
            <a:ext cx="666620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00" baseline="0" u="none">
                <a:solidFill>
                  <a:schemeClr val="accent2"/>
                </a:solidFill>
                <a:effectLst/>
                <a:latin typeface="+mn-ea"/>
                <a:ea typeface="+mn-ea"/>
              </a:rPr>
              <a:t>Key Elements of a Test Plan</a:t>
            </a:r>
            <a:endParaRPr lang="en-US" sz="1100"/>
          </a:p>
        </p:txBody>
      </p:sp>
      <p:sp>
        <p:nvSpPr>
          <p:cNvPr name="AutoShape 67" id="67"/>
          <p:cNvSpPr/>
          <p:nvPr/>
        </p:nvSpPr>
        <p:spPr>
          <a:xfrm flipH="true">
            <a:off x="753349" y="4936071"/>
            <a:ext cx="6666206" cy="670560"/>
          </a:xfrm>
          <a:prstGeom prst="rect">
            <a:avLst/>
          </a:prstGeom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Scope, objectives, criteria, resources, schedule, risks, and communication strategy. Comprehensive planning ensures success. Regular review and updates are necessary.</a:t>
            </a:r>
          </a:p>
        </p:txBody>
      </p:sp>
      <p:sp>
        <p:nvSpPr>
          <p:cNvPr name="AutoShape 68" id="68"/>
          <p:cNvSpPr/>
          <p:nvPr/>
        </p:nvSpPr>
        <p:spPr>
          <a:xfrm>
            <a:off x="660400" y="4526434"/>
            <a:ext cx="25296" cy="904541"/>
          </a:xfrm>
          <a:prstGeom prst="rect">
            <a:avLst/>
          </a:prstGeom>
          <a:solidFill>
            <a:schemeClr val="accent3"/>
          </a:solidFill>
          <a:ln cap="rnd">
            <a:noFill/>
            <a:prstDash val="solid"/>
          </a:ln>
          <a:effectLst>
            <a:outerShdw algn="ctr" blurRad="254000" dist="127000" rotWithShape="false">
              <a:schemeClr val="accent3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Case Design</a:t>
            </a:r>
          </a:p>
        </p:txBody>
      </p:sp>
      <p:sp>
        <p:nvSpPr>
          <p:cNvPr name="Freeform 3" id="3"/>
          <p:cNvSpPr/>
          <p:nvPr/>
        </p:nvSpPr>
        <p:spPr>
          <a:xfrm>
            <a:off x="6197602" y="28023"/>
            <a:ext cx="5994398" cy="6801955"/>
          </a:xfrm>
          <a:custGeom>
            <a:avLst/>
            <a:gdLst/>
            <a:ahLst/>
            <a:cxnLst/>
            <a:rect r="r" b="b" t="t" l="l"/>
            <a:pathLst>
              <a:path w="5994398" h="6801955" stroke="true" fill="norm" extrusionOk="true">
                <a:moveTo>
                  <a:pt x="5994398" y="0"/>
                </a:moveTo>
                <a:lnTo>
                  <a:pt x="5994398" y="6801955"/>
                </a:lnTo>
                <a:lnTo>
                  <a:pt x="0" y="6801955"/>
                </a:lnTo>
                <a:cubicBezTo>
                  <a:pt x="0" y="3369471"/>
                  <a:pt x="2521711" y="525964"/>
                  <a:pt x="5813593" y="22975"/>
                </a:cubicBezTo>
                <a:close/>
              </a:path>
            </a:pathLst>
          </a:custGeom>
          <a:solidFill>
            <a:schemeClr val="accent2">
              <a:alpha val="50000"/>
              <a:lumMod val="20000"/>
              <a:lumOff val="80000"/>
            </a:schemeClr>
          </a:solidFill>
          <a:ln>
            <a:noFill/>
          </a:ln>
          <a:effectLst>
            <a:outerShdw algn="ctr" blurRad="317500" rotWithShape="false" sx="102000" sy="102000">
              <a:srgbClr val="F0F0F0">
                <a:alpha val="30000"/>
              </a:srgbClr>
            </a:outerShdw>
          </a:effectLst>
        </p:spPr>
        <p:txBody>
          <a:bodyPr vert="horz" anchor="t" wrap="square" tIns="45720" lIns="91440" bIns="45720" rIns="91440">
            <a:prstTxWarp prst="textNoShape">
              <a:avLst/>
            </a:prstTxWarp>
            <a:noAutofit/>
          </a:bodyPr>
          <a:p>
            <a:pPr algn="l" marL="0"/>
          </a:p>
        </p:txBody>
      </p:sp>
      <p:sp>
        <p:nvSpPr>
          <p:cNvPr name="AutoShape 4" id="4"/>
          <p:cNvSpPr/>
          <p:nvPr/>
        </p:nvSpPr>
        <p:spPr>
          <a:xfrm>
            <a:off x="3444761" y="1474271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Case Template</a:t>
            </a:r>
          </a:p>
        </p:txBody>
      </p:sp>
      <p:sp>
        <p:nvSpPr>
          <p:cNvPr name="AutoShape 5" id="5"/>
          <p:cNvSpPr/>
          <p:nvPr/>
        </p:nvSpPr>
        <p:spPr>
          <a:xfrm>
            <a:off x="3444760" y="1870154"/>
            <a:ext cx="4257601" cy="84561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case ID, description, steps, input data, expected results, and pass/fail status. Standardized format ensures consistency. Facilitates reporting.</a:t>
            </a:r>
          </a:p>
        </p:txBody>
      </p:sp>
      <p:sp>
        <p:nvSpPr>
          <p:cNvPr name="AutoShape 6" id="6"/>
          <p:cNvSpPr/>
          <p:nvPr/>
        </p:nvSpPr>
        <p:spPr>
          <a:xfrm>
            <a:off x="7808240" y="1522817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7" id="7"/>
          <p:cNvSpPr/>
          <p:nvPr/>
        </p:nvSpPr>
        <p:spPr>
          <a:xfrm>
            <a:off x="8028045" y="1724895"/>
            <a:ext cx="368706" cy="404158"/>
          </a:xfrm>
          <a:custGeom>
            <a:avLst/>
            <a:gdLst/>
            <a:ahLst/>
            <a:cxnLst/>
            <a:rect r="r" b="b" t="t" l="l"/>
            <a:pathLst>
              <a:path w="495300" h="542925" stroke="true" fill="norm" extrusionOk="true">
                <a:moveTo>
                  <a:pt x="248770" y="621"/>
                </a:moveTo>
                <a:cubicBezTo>
                  <a:pt x="385549" y="621"/>
                  <a:pt x="496420" y="111492"/>
                  <a:pt x="496420" y="248271"/>
                </a:cubicBezTo>
                <a:cubicBezTo>
                  <a:pt x="496420" y="358856"/>
                  <a:pt x="423935" y="452582"/>
                  <a:pt x="323827" y="484396"/>
                </a:cubicBezTo>
                <a:lnTo>
                  <a:pt x="346973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567" y="524496"/>
                </a:lnTo>
                <a:lnTo>
                  <a:pt x="173713" y="484396"/>
                </a:lnTo>
                <a:cubicBezTo>
                  <a:pt x="73605" y="452582"/>
                  <a:pt x="1120" y="358856"/>
                  <a:pt x="1120" y="248271"/>
                </a:cubicBezTo>
                <a:cubicBezTo>
                  <a:pt x="1120" y="111492"/>
                  <a:pt x="111991" y="621"/>
                  <a:pt x="248770" y="621"/>
                </a:cubicBezTo>
                <a:close/>
                <a:moveTo>
                  <a:pt x="192763" y="489539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777" y="489539"/>
                </a:lnTo>
                <a:cubicBezTo>
                  <a:pt x="286775" y="493730"/>
                  <a:pt x="268010" y="495921"/>
                  <a:pt x="248770" y="495921"/>
                </a:cubicBezTo>
                <a:cubicBezTo>
                  <a:pt x="229530" y="495921"/>
                  <a:pt x="210765" y="493730"/>
                  <a:pt x="192763" y="489539"/>
                </a:cubicBezTo>
                <a:close/>
                <a:moveTo>
                  <a:pt x="248770" y="143496"/>
                </a:moveTo>
                <a:cubicBezTo>
                  <a:pt x="190858" y="143496"/>
                  <a:pt x="143995" y="190359"/>
                  <a:pt x="143995" y="248271"/>
                </a:cubicBezTo>
                <a:cubicBezTo>
                  <a:pt x="143995" y="306183"/>
                  <a:pt x="190858" y="353046"/>
                  <a:pt x="248770" y="353046"/>
                </a:cubicBezTo>
                <a:cubicBezTo>
                  <a:pt x="306682" y="353046"/>
                  <a:pt x="353545" y="306183"/>
                  <a:pt x="353545" y="248271"/>
                </a:cubicBezTo>
                <a:cubicBezTo>
                  <a:pt x="353545" y="190359"/>
                  <a:pt x="306682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59927" y="114921"/>
                  <a:pt x="353545" y="121303"/>
                  <a:pt x="353545" y="129209"/>
                </a:cubicBezTo>
                <a:cubicBezTo>
                  <a:pt x="353545" y="137114"/>
                  <a:pt x="359927" y="143496"/>
                  <a:pt x="367833" y="143496"/>
                </a:cubicBezTo>
                <a:cubicBezTo>
                  <a:pt x="375738" y="143496"/>
                  <a:pt x="382120" y="137114"/>
                  <a:pt x="382120" y="129209"/>
                </a:cubicBezTo>
                <a:cubicBezTo>
                  <a:pt x="382120" y="121303"/>
                  <a:pt x="375738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8" id="8"/>
          <p:cNvSpPr/>
          <p:nvPr/>
        </p:nvSpPr>
        <p:spPr>
          <a:xfrm>
            <a:off x="2348177" y="3100868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Writing Effective Test Cases</a:t>
            </a:r>
          </a:p>
        </p:txBody>
      </p:sp>
      <p:sp>
        <p:nvSpPr>
          <p:cNvPr name="AutoShape 9" id="9"/>
          <p:cNvSpPr/>
          <p:nvPr/>
        </p:nvSpPr>
        <p:spPr>
          <a:xfrm>
            <a:off x="2348176" y="3503318"/>
            <a:ext cx="4257601" cy="84414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Detailed steps, expected results, preconditions, and postconditions. Clear and concise. Easy to execute and understand.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6711656" y="3152698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1" id="11"/>
          <p:cNvSpPr/>
          <p:nvPr/>
        </p:nvSpPr>
        <p:spPr>
          <a:xfrm>
            <a:off x="6966125" y="3354777"/>
            <a:ext cx="299376" cy="404158"/>
          </a:xfrm>
          <a:custGeom>
            <a:avLst/>
            <a:gdLst/>
            <a:ahLst/>
            <a:cxnLst/>
            <a:rect r="r" b="b" t="t" l="l"/>
            <a:pathLst>
              <a:path w="381000" h="514350" stroke="true" fill="norm" extrusionOk="true">
                <a:moveTo>
                  <a:pt x="86973" y="38721"/>
                </a:moveTo>
                <a:lnTo>
                  <a:pt x="86973" y="57771"/>
                </a:lnTo>
                <a:cubicBezTo>
                  <a:pt x="86973" y="78155"/>
                  <a:pt x="102975" y="94823"/>
                  <a:pt x="123168" y="95871"/>
                </a:cubicBezTo>
                <a:lnTo>
                  <a:pt x="125073" y="95871"/>
                </a:lnTo>
                <a:lnTo>
                  <a:pt x="258423" y="95871"/>
                </a:lnTo>
                <a:cubicBezTo>
                  <a:pt x="278807" y="95871"/>
                  <a:pt x="295475" y="79869"/>
                  <a:pt x="296523" y="59676"/>
                </a:cubicBezTo>
                <a:lnTo>
                  <a:pt x="296523" y="57771"/>
                </a:lnTo>
                <a:lnTo>
                  <a:pt x="296523" y="38721"/>
                </a:lnTo>
                <a:lnTo>
                  <a:pt x="353673" y="38721"/>
                </a:lnTo>
                <a:cubicBezTo>
                  <a:pt x="369485" y="38721"/>
                  <a:pt x="382248" y="51485"/>
                  <a:pt x="382248" y="67296"/>
                </a:cubicBezTo>
                <a:lnTo>
                  <a:pt x="382248" y="486396"/>
                </a:lnTo>
                <a:cubicBezTo>
                  <a:pt x="382248" y="502207"/>
                  <a:pt x="369485" y="514971"/>
                  <a:pt x="353673" y="514971"/>
                </a:cubicBezTo>
                <a:lnTo>
                  <a:pt x="29823" y="514971"/>
                </a:lnTo>
                <a:cubicBezTo>
                  <a:pt x="14011" y="514971"/>
                  <a:pt x="1248" y="502207"/>
                  <a:pt x="1248" y="486396"/>
                </a:cubicBezTo>
                <a:lnTo>
                  <a:pt x="1248" y="67296"/>
                </a:lnTo>
                <a:cubicBezTo>
                  <a:pt x="1248" y="51485"/>
                  <a:pt x="14011" y="38721"/>
                  <a:pt x="29823" y="38721"/>
                </a:cubicBez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48898" y="621"/>
                </a:moveTo>
                <a:cubicBezTo>
                  <a:pt x="264710" y="621"/>
                  <a:pt x="277473" y="13385"/>
                  <a:pt x="277473" y="29196"/>
                </a:cubicBezTo>
                <a:lnTo>
                  <a:pt x="277473" y="48246"/>
                </a:lnTo>
                <a:cubicBezTo>
                  <a:pt x="277473" y="64057"/>
                  <a:pt x="264710" y="76821"/>
                  <a:pt x="248898" y="76821"/>
                </a:cubicBezTo>
                <a:lnTo>
                  <a:pt x="134598" y="76821"/>
                </a:lnTo>
                <a:cubicBezTo>
                  <a:pt x="118786" y="76821"/>
                  <a:pt x="106023" y="64057"/>
                  <a:pt x="106023" y="48246"/>
                </a:cubicBezTo>
                <a:lnTo>
                  <a:pt x="106023" y="29196"/>
                </a:lnTo>
                <a:cubicBezTo>
                  <a:pt x="106023" y="13385"/>
                  <a:pt x="118786" y="621"/>
                  <a:pt x="134598" y="621"/>
                </a:cubicBezTo>
                <a:lnTo>
                  <a:pt x="248898" y="621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2" id="12"/>
          <p:cNvSpPr/>
          <p:nvPr/>
        </p:nvSpPr>
        <p:spPr>
          <a:xfrm>
            <a:off x="1615239" y="4952087"/>
            <a:ext cx="4257601" cy="338554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Importance of Test Case Design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615238" y="5347971"/>
            <a:ext cx="4257601" cy="84414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r" marL="0">
              <a:lnSpc>
                <a:spcPct val="12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Ensures systematic and complete testing. Reduces redundancy and error. Facilitates traceability.</a:t>
            </a:r>
          </a:p>
        </p:txBody>
      </p:sp>
      <p:sp>
        <p:nvSpPr>
          <p:cNvPr name="AutoShape 14" id="14"/>
          <p:cNvSpPr/>
          <p:nvPr/>
        </p:nvSpPr>
        <p:spPr>
          <a:xfrm>
            <a:off x="5978718" y="5000634"/>
            <a:ext cx="808314" cy="808314"/>
          </a:xfrm>
          <a:prstGeom prst="ellipse">
            <a:avLst/>
          </a:prstGeom>
          <a:gradFill>
            <a:gsLst>
              <a:gs pos="0">
                <a:srgbClr val="428775">
                  <a:lumMod val="60000"/>
                  <a:lumOff val="40000"/>
                </a:srgbClr>
              </a:gs>
              <a:gs pos="60000">
                <a:srgbClr val="428775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254000" dir="5400000" dist="1270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Freeform 15" id="15"/>
          <p:cNvSpPr/>
          <p:nvPr/>
        </p:nvSpPr>
        <p:spPr>
          <a:xfrm>
            <a:off x="6183498" y="5190388"/>
            <a:ext cx="398756" cy="428804"/>
          </a:xfrm>
          <a:custGeom>
            <a:avLst/>
            <a:gdLst/>
            <a:ahLst/>
            <a:cxnLst/>
            <a:rect r="r" b="b" t="t" l="l"/>
            <a:pathLst>
              <a:path w="487162" h="523875" stroke="true" fill="norm" extrusionOk="true">
                <a:moveTo>
                  <a:pt x="8774" y="514114"/>
                </a:moveTo>
                <a:lnTo>
                  <a:pt x="8203" y="513447"/>
                </a:lnTo>
                <a:lnTo>
                  <a:pt x="8203" y="513447"/>
                </a:lnTo>
                <a:lnTo>
                  <a:pt x="7727" y="512780"/>
                </a:lnTo>
                <a:cubicBezTo>
                  <a:pt x="6964" y="511828"/>
                  <a:pt x="6393" y="510780"/>
                  <a:pt x="5726" y="509732"/>
                </a:cubicBezTo>
                <a:lnTo>
                  <a:pt x="5726" y="509732"/>
                </a:lnTo>
                <a:lnTo>
                  <a:pt x="5250" y="508970"/>
                </a:lnTo>
                <a:lnTo>
                  <a:pt x="4488" y="507446"/>
                </a:lnTo>
                <a:lnTo>
                  <a:pt x="3821" y="505827"/>
                </a:lnTo>
                <a:lnTo>
                  <a:pt x="3726" y="505637"/>
                </a:lnTo>
                <a:lnTo>
                  <a:pt x="3631" y="505351"/>
                </a:lnTo>
                <a:lnTo>
                  <a:pt x="3631" y="505160"/>
                </a:lnTo>
                <a:lnTo>
                  <a:pt x="2964" y="503160"/>
                </a:lnTo>
                <a:cubicBezTo>
                  <a:pt x="2869" y="502684"/>
                  <a:pt x="2678" y="502303"/>
                  <a:pt x="2583" y="501826"/>
                </a:cubicBezTo>
                <a:cubicBezTo>
                  <a:pt x="2393" y="501160"/>
                  <a:pt x="2202" y="500588"/>
                  <a:pt x="2107" y="499921"/>
                </a:cubicBezTo>
                <a:cubicBezTo>
                  <a:pt x="1726" y="498493"/>
                  <a:pt x="1535" y="497064"/>
                  <a:pt x="1250" y="495635"/>
                </a:cubicBezTo>
                <a:lnTo>
                  <a:pt x="964" y="493159"/>
                </a:lnTo>
                <a:cubicBezTo>
                  <a:pt x="773" y="490968"/>
                  <a:pt x="678" y="488777"/>
                  <a:pt x="773" y="486587"/>
                </a:cubicBezTo>
                <a:cubicBezTo>
                  <a:pt x="1059" y="480300"/>
                  <a:pt x="2583" y="474109"/>
                  <a:pt x="5345" y="468298"/>
                </a:cubicBezTo>
                <a:lnTo>
                  <a:pt x="154983" y="151592"/>
                </a:lnTo>
                <a:cubicBezTo>
                  <a:pt x="157364" y="146544"/>
                  <a:pt x="158603" y="140924"/>
                  <a:pt x="158603" y="135305"/>
                </a:cubicBezTo>
                <a:lnTo>
                  <a:pt x="158603" y="19671"/>
                </a:lnTo>
                <a:lnTo>
                  <a:pt x="120503" y="19671"/>
                </a:lnTo>
                <a:lnTo>
                  <a:pt x="120503" y="621"/>
                </a:lnTo>
                <a:lnTo>
                  <a:pt x="368153" y="621"/>
                </a:lnTo>
                <a:lnTo>
                  <a:pt x="368153" y="19671"/>
                </a:lnTo>
                <a:lnTo>
                  <a:pt x="330053" y="19671"/>
                </a:lnTo>
                <a:lnTo>
                  <a:pt x="330053" y="135305"/>
                </a:lnTo>
                <a:cubicBezTo>
                  <a:pt x="330053" y="140924"/>
                  <a:pt x="331291" y="146449"/>
                  <a:pt x="333672" y="151592"/>
                </a:cubicBezTo>
                <a:lnTo>
                  <a:pt x="483310" y="468298"/>
                </a:lnTo>
                <a:cubicBezTo>
                  <a:pt x="488834" y="480014"/>
                  <a:pt x="489406" y="493444"/>
                  <a:pt x="484834" y="505541"/>
                </a:cubicBezTo>
                <a:lnTo>
                  <a:pt x="484739" y="505732"/>
                </a:lnTo>
                <a:lnTo>
                  <a:pt x="484167" y="507160"/>
                </a:lnTo>
                <a:cubicBezTo>
                  <a:pt x="479690" y="517066"/>
                  <a:pt x="470165" y="523734"/>
                  <a:pt x="459307" y="524401"/>
                </a:cubicBezTo>
                <a:lnTo>
                  <a:pt x="457497" y="524496"/>
                </a:lnTo>
                <a:lnTo>
                  <a:pt x="31253" y="524496"/>
                </a:lnTo>
                <a:lnTo>
                  <a:pt x="29444" y="524401"/>
                </a:lnTo>
                <a:cubicBezTo>
                  <a:pt x="28586" y="524305"/>
                  <a:pt x="27824" y="524305"/>
                  <a:pt x="26967" y="524115"/>
                </a:cubicBezTo>
                <a:cubicBezTo>
                  <a:pt x="25634" y="523925"/>
                  <a:pt x="24395" y="523639"/>
                  <a:pt x="23157" y="523258"/>
                </a:cubicBezTo>
                <a:lnTo>
                  <a:pt x="23157" y="523258"/>
                </a:lnTo>
                <a:cubicBezTo>
                  <a:pt x="21252" y="522686"/>
                  <a:pt x="19347" y="521924"/>
                  <a:pt x="17633" y="520972"/>
                </a:cubicBezTo>
                <a:lnTo>
                  <a:pt x="16204" y="520210"/>
                </a:lnTo>
                <a:cubicBezTo>
                  <a:pt x="15918" y="520020"/>
                  <a:pt x="15632" y="519829"/>
                  <a:pt x="15251" y="519638"/>
                </a:cubicBezTo>
                <a:cubicBezTo>
                  <a:pt x="13442" y="518495"/>
                  <a:pt x="11727" y="517066"/>
                  <a:pt x="10298" y="515542"/>
                </a:cubicBezTo>
                <a:lnTo>
                  <a:pt x="8774" y="514114"/>
                </a:lnTo>
                <a:lnTo>
                  <a:pt x="8774" y="514114"/>
                </a:lnTo>
                <a:close/>
                <a:moveTo>
                  <a:pt x="255377" y="404767"/>
                </a:moveTo>
                <a:lnTo>
                  <a:pt x="252519" y="406576"/>
                </a:lnTo>
                <a:lnTo>
                  <a:pt x="246995" y="410291"/>
                </a:lnTo>
                <a:cubicBezTo>
                  <a:pt x="199751" y="441628"/>
                  <a:pt x="120217" y="442581"/>
                  <a:pt x="55161" y="416864"/>
                </a:cubicBezTo>
                <a:lnTo>
                  <a:pt x="51351" y="415339"/>
                </a:lnTo>
                <a:lnTo>
                  <a:pt x="22490" y="476395"/>
                </a:lnTo>
                <a:lnTo>
                  <a:pt x="21633" y="478300"/>
                </a:lnTo>
                <a:cubicBezTo>
                  <a:pt x="19156" y="484872"/>
                  <a:pt x="19061" y="492111"/>
                  <a:pt x="21538" y="498778"/>
                </a:cubicBezTo>
                <a:cubicBezTo>
                  <a:pt x="22776" y="502017"/>
                  <a:pt x="25443" y="504303"/>
                  <a:pt x="28681" y="505065"/>
                </a:cubicBezTo>
                <a:lnTo>
                  <a:pt x="29920" y="505255"/>
                </a:lnTo>
                <a:lnTo>
                  <a:pt x="31063" y="505351"/>
                </a:lnTo>
                <a:lnTo>
                  <a:pt x="457306" y="505351"/>
                </a:lnTo>
                <a:lnTo>
                  <a:pt x="458450" y="505255"/>
                </a:lnTo>
                <a:cubicBezTo>
                  <a:pt x="462260" y="504875"/>
                  <a:pt x="465498" y="502303"/>
                  <a:pt x="466831" y="498683"/>
                </a:cubicBezTo>
                <a:cubicBezTo>
                  <a:pt x="469118" y="492778"/>
                  <a:pt x="469308" y="486205"/>
                  <a:pt x="467403" y="480205"/>
                </a:cubicBezTo>
                <a:lnTo>
                  <a:pt x="466736" y="478205"/>
                </a:lnTo>
                <a:lnTo>
                  <a:pt x="465879" y="476300"/>
                </a:lnTo>
                <a:lnTo>
                  <a:pt x="424255" y="388098"/>
                </a:lnTo>
                <a:cubicBezTo>
                  <a:pt x="366152" y="373810"/>
                  <a:pt x="296715" y="379335"/>
                  <a:pt x="255377" y="404767"/>
                </a:cubicBezTo>
                <a:close/>
                <a:moveTo>
                  <a:pt x="306240" y="257796"/>
                </a:moveTo>
                <a:cubicBezTo>
                  <a:pt x="287857" y="257796"/>
                  <a:pt x="272903" y="272750"/>
                  <a:pt x="272903" y="291134"/>
                </a:cubicBezTo>
                <a:cubicBezTo>
                  <a:pt x="272903" y="309517"/>
                  <a:pt x="287857" y="324471"/>
                  <a:pt x="306240" y="324471"/>
                </a:cubicBezTo>
                <a:cubicBezTo>
                  <a:pt x="324623" y="324471"/>
                  <a:pt x="339578" y="309517"/>
                  <a:pt x="339578" y="291134"/>
                </a:cubicBezTo>
                <a:cubicBezTo>
                  <a:pt x="339578" y="272750"/>
                  <a:pt x="324623" y="257796"/>
                  <a:pt x="306240" y="25779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Execution</a:t>
            </a:r>
          </a:p>
        </p:txBody>
      </p:sp>
      <p:sp>
        <p:nvSpPr>
          <p:cNvPr name="AutoShape 3" id="3"/>
          <p:cNvSpPr/>
          <p:nvPr/>
        </p:nvSpPr>
        <p:spPr>
          <a:xfrm>
            <a:off x="1101889" y="2018940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346179" y="1804675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5" id="5"/>
          <p:cNvSpPr/>
          <p:nvPr/>
        </p:nvSpPr>
        <p:spPr>
          <a:xfrm>
            <a:off x="2727488" y="2047189"/>
            <a:ext cx="8791411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Following documented steps to test the software. Document actual results. Track defects.</a:t>
            </a:r>
          </a:p>
        </p:txBody>
      </p:sp>
      <p:sp>
        <p:nvSpPr>
          <p:cNvPr name="AutoShape 6" id="6"/>
          <p:cNvSpPr/>
          <p:nvPr/>
        </p:nvSpPr>
        <p:spPr>
          <a:xfrm>
            <a:off x="2727489" y="1702121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Executing Test Cases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2825914" y="1645423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8" id="8"/>
          <p:cNvSpPr/>
          <p:nvPr/>
        </p:nvSpPr>
        <p:spPr>
          <a:xfrm>
            <a:off x="660400" y="3038016"/>
            <a:ext cx="10858500" cy="1653981"/>
          </a:xfrm>
          <a:prstGeom prst="rect">
            <a:avLst/>
          </a:prstGeom>
          <a:solidFill>
            <a:srgbClr val="F0F0F0">
              <a:alpha val="15000"/>
            </a:srgb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>
            <a:off x="10199294" y="3206521"/>
            <a:ext cx="1223067" cy="1086715"/>
          </a:xfrm>
          <a:custGeom>
            <a:avLst/>
            <a:gdLst/>
            <a:ahLst/>
            <a:cxnLst/>
            <a:rect r="r" b="b" t="t" l="l"/>
            <a:pathLst>
              <a:path w="4168553" h="3703829" stroke="true" fill="norm" extrusionOk="true">
                <a:moveTo>
                  <a:pt x="-136" y="3703633"/>
                </a:moveTo>
                <a:cubicBezTo>
                  <a:pt x="-136" y="3703633"/>
                  <a:pt x="2114011" y="3056007"/>
                  <a:pt x="2661361" y="1224263"/>
                </a:cubicBezTo>
                <a:lnTo>
                  <a:pt x="1982507" y="1224263"/>
                </a:lnTo>
                <a:lnTo>
                  <a:pt x="3143542" y="-196"/>
                </a:lnTo>
                <a:lnTo>
                  <a:pt x="4168418" y="1214177"/>
                </a:lnTo>
                <a:lnTo>
                  <a:pt x="3572190" y="1214177"/>
                </a:lnTo>
                <a:cubicBezTo>
                  <a:pt x="3572190" y="1214177"/>
                  <a:pt x="2996133" y="3187510"/>
                  <a:pt x="-136" y="3703633"/>
                </a:cubicBezTo>
                <a:close/>
              </a:path>
            </a:pathLst>
          </a:custGeom>
          <a:gradFill>
            <a:gsLst>
              <a:gs pos="0">
                <a:srgbClr val="428775">
                  <a:alpha val="50000"/>
                </a:srgbClr>
              </a:gs>
              <a:gs pos="61000">
                <a:srgbClr val="428775"/>
              </a:gs>
            </a:gsLst>
            <a:lin ang="16200000"/>
          </a:gra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1101889" y="5150472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1346179" y="4936207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727488" y="5178721"/>
            <a:ext cx="8791411" cy="623312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Reporting, tracking, and managing defects. Utilize bug tracking tools. Prioritize and resolve issues.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2727489" y="4833653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Defect Tracking</a:t>
            </a:r>
          </a:p>
        </p:txBody>
      </p:sp>
      <p:cxnSp>
        <p:nvCxnSpPr>
          <p:cNvPr name="Connector 14" id="14"/>
          <p:cNvCxnSpPr/>
          <p:nvPr/>
        </p:nvCxnSpPr>
        <p:spPr>
          <a:xfrm>
            <a:off x="2825914" y="4776955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15" id="15"/>
          <p:cNvSpPr/>
          <p:nvPr/>
        </p:nvSpPr>
        <p:spPr>
          <a:xfrm>
            <a:off x="1101889" y="3565788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1346179" y="3351523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17" id="17"/>
          <p:cNvSpPr/>
          <p:nvPr/>
        </p:nvSpPr>
        <p:spPr>
          <a:xfrm>
            <a:off x="2727488" y="3594037"/>
            <a:ext cx="7568345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Configuring hardware, software, and data necessary for testing. Ensure consistent results. Replicate production environment.</a:t>
            </a:r>
          </a:p>
        </p:txBody>
      </p:sp>
      <p:sp>
        <p:nvSpPr>
          <p:cNvPr name="AutoShape 18" id="18"/>
          <p:cNvSpPr/>
          <p:nvPr/>
        </p:nvSpPr>
        <p:spPr>
          <a:xfrm>
            <a:off x="2727489" y="3248969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chemeClr val="accent2"/>
                </a:solidFill>
                <a:latin typeface="微软雅黑"/>
                <a:ea typeface="微软雅黑"/>
              </a:rPr>
              <a:t>Test Environment Setup</a:t>
            </a:r>
          </a:p>
        </p:txBody>
      </p:sp>
      <p:cxnSp>
        <p:nvCxnSpPr>
          <p:cNvPr name="Connector 19" id="19"/>
          <p:cNvCxnSpPr/>
          <p:nvPr/>
        </p:nvCxnSpPr>
        <p:spPr>
          <a:xfrm>
            <a:off x="2825914" y="3192271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 Reporting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5130662" y="1630554"/>
            <a:ext cx="1973609" cy="1973609"/>
          </a:xfrm>
          <a:prstGeom prst="ellipse">
            <a:avLst/>
          </a:prstGeom>
          <a:gradFill>
            <a:gsLst>
              <a:gs pos="0">
                <a:srgbClr val="428775">
                  <a:alpha val="0"/>
                </a:srgbClr>
              </a:gs>
              <a:gs pos="100000">
                <a:srgbClr val="428775">
                  <a:alpha val="30000"/>
                </a:srgbClr>
              </a:gs>
            </a:gsLst>
            <a:lin ang="5400000"/>
          </a:gradFill>
          <a:ln>
            <a:noFill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pic>
        <p:nvPicPr>
          <p:cNvPr name="image6.jpg" id="4"/>
          <p:cNvPicPr>
            <a:picLocks noChangeAspect="true"/>
          </p:cNvPicPr>
          <p:nvPr/>
        </p:nvPicPr>
        <p:blipFill>
          <a:blip r:embed="rId2"/>
          <a:srcRect t="52475" l="48205" b="8954" r="28380"/>
          <a:stretch>
            <a:fillRect/>
          </a:stretch>
        </p:blipFill>
        <p:spPr>
          <a:xfrm>
            <a:off x="5205884" y="1693584"/>
            <a:ext cx="1805597" cy="1805597"/>
          </a:xfrm>
          <a:prstGeom prst="ellipse">
            <a:avLst/>
          </a:prstGeom>
        </p:spPr>
      </p:pic>
      <p:pic>
        <p:nvPicPr>
          <p:cNvPr name="image7.png" id="5"/>
          <p:cNvPicPr>
            <a:picLocks noChangeAspect="true"/>
          </p:cNvPicPr>
          <p:nvPr/>
        </p:nvPicPr>
        <p:blipFill>
          <a:blip r:embed="rId3"/>
          <a:srcRect t="42789" l="51277" b="36944" r="31948"/>
          <a:stretch>
            <a:fillRect/>
          </a:stretch>
        </p:blipFill>
        <p:spPr>
          <a:xfrm>
            <a:off x="5432669" y="1223856"/>
            <a:ext cx="1314179" cy="963840"/>
          </a:xfrm>
          <a:prstGeom prst="ellipse">
            <a:avLst/>
          </a:prstGeom>
        </p:spPr>
      </p:pic>
      <p:sp>
        <p:nvSpPr>
          <p:cNvPr name="AutoShape 6" id="6"/>
          <p:cNvSpPr/>
          <p:nvPr/>
        </p:nvSpPr>
        <p:spPr>
          <a:xfrm>
            <a:off x="4986383" y="1495058"/>
            <a:ext cx="2244600" cy="2244600"/>
          </a:xfrm>
          <a:prstGeom prst="ellipse">
            <a:avLst/>
          </a:prstGeom>
          <a:gradFill>
            <a:gsLst>
              <a:gs pos="0">
                <a:srgbClr val="428775">
                  <a:alpha val="0"/>
                </a:srgbClr>
              </a:gs>
              <a:gs pos="100000">
                <a:srgbClr val="428775">
                  <a:alpha val="30000"/>
                </a:srgbClr>
              </a:gs>
            </a:gsLst>
            <a:lin ang="5400000"/>
          </a:gradFill>
          <a:ln>
            <a:noFill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7" id="7"/>
          <p:cNvSpPr/>
          <p:nvPr/>
        </p:nvSpPr>
        <p:spPr>
          <a:xfrm>
            <a:off x="4765914" y="1265806"/>
            <a:ext cx="2703104" cy="2703104"/>
          </a:xfrm>
          <a:prstGeom prst="ellipse">
            <a:avLst/>
          </a:prstGeom>
          <a:noFill/>
          <a:ln>
            <a:gradFill>
              <a:gsLst>
                <a:gs pos="33000">
                  <a:srgbClr val="428775">
                    <a:alpha val="0"/>
                  </a:srgbClr>
                </a:gs>
                <a:gs pos="100000">
                  <a:srgbClr val="428775"/>
                </a:gs>
              </a:gsLst>
              <a:lin ang="5400000"/>
            </a:gradFill>
            <a:prstDash val="sysDot"/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3928754" y="2266831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>
            <a:off x="6049130" y="4402341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AutoShape 10" id="10"/>
          <p:cNvSpPr/>
          <p:nvPr/>
        </p:nvSpPr>
        <p:spPr>
          <a:xfrm>
            <a:off x="8145155" y="2266830"/>
            <a:ext cx="136671" cy="136671"/>
          </a:xfrm>
          <a:prstGeom prst="ellipse">
            <a:avLst/>
          </a:prstGeom>
          <a:solidFill>
            <a:schemeClr val="accent1"/>
          </a:solidFill>
          <a:ln w="177800">
            <a:solidFill>
              <a:schemeClr val="accent1">
                <a:alpha val="40000"/>
              </a:schemeClr>
            </a:solidFill>
          </a:ln>
        </p:spPr>
        <p:txBody>
          <a:bodyPr vert="horz" anchor="ctr" tIns="45720" lIns="91440" bIns="45720" rIns="91440">
            <a:spAutoFit/>
          </a:bodyPr>
          <a:p>
            <a:pPr algn="ctr" marL="0"/>
          </a:p>
        </p:txBody>
      </p:sp>
      <p:sp>
        <p:nvSpPr>
          <p:cNvPr name="TextBox 11" id="11"/>
          <p:cNvSpPr txBox="true"/>
          <p:nvPr/>
        </p:nvSpPr>
        <p:spPr>
          <a:xfrm>
            <a:off x="673100" y="2160247"/>
            <a:ext cx="3048351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Importance of Test Reporting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673099" y="2532593"/>
            <a:ext cx="3048352" cy="102374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Provides visibility into testing progress and results. Informs stakeholders about product quality. Basis for decision-making.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>
            <a:off x="4065425" y="4751473"/>
            <a:ext cx="407973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Types of Test Reports</a:t>
            </a:r>
            <a:endParaRPr lang="en-US" sz="1100"/>
          </a:p>
        </p:txBody>
      </p:sp>
      <p:sp>
        <p:nvSpPr>
          <p:cNvPr name="TextBox 14" id="14"/>
          <p:cNvSpPr txBox="true"/>
          <p:nvPr/>
        </p:nvSpPr>
        <p:spPr>
          <a:xfrm>
            <a:off x="4065425" y="5123819"/>
            <a:ext cx="4079730" cy="70205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Summary, detailed, defect, and progress reports. Tailored to different audiences. Provides essential information.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8470548" y="2160247"/>
            <a:ext cx="304835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chemeClr val="accent2"/>
                </a:solidFill>
                <a:latin typeface="思源黑体 CN Bold"/>
                <a:ea typeface="思源黑体 CN Bold"/>
              </a:rPr>
              <a:t>Key Metrics in Test Reports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8470548" y="2532593"/>
            <a:ext cx="3048352" cy="1386840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思源黑体 CN Regular"/>
                <a:ea typeface="思源黑体 CN Regular"/>
              </a:rPr>
              <a:t>Test coverage, defect density, defect resolution rate, test execution rate. Quantitative data for assessing product quality. Provides insight for improvement.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Automation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06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Automation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1101889" y="2124042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346179" y="1909777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5" id="5"/>
          <p:cNvSpPr/>
          <p:nvPr/>
        </p:nvSpPr>
        <p:spPr>
          <a:xfrm>
            <a:off x="2727488" y="2152291"/>
            <a:ext cx="8791411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Using software to control the execution of tests. Reduces manual effort. Improves efficiency and accuracy.</a:t>
            </a:r>
          </a:p>
        </p:txBody>
      </p:sp>
      <p:sp>
        <p:nvSpPr>
          <p:cNvPr name="AutoShape 6" id="6"/>
          <p:cNvSpPr/>
          <p:nvPr/>
        </p:nvSpPr>
        <p:spPr>
          <a:xfrm>
            <a:off x="2727489" y="1807223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What is Automation Testing?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2825914" y="1750525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8" id="8"/>
          <p:cNvSpPr/>
          <p:nvPr/>
        </p:nvSpPr>
        <p:spPr>
          <a:xfrm>
            <a:off x="660400" y="3038016"/>
            <a:ext cx="10858500" cy="1653981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9" id="9"/>
          <p:cNvSpPr/>
          <p:nvPr/>
        </p:nvSpPr>
        <p:spPr>
          <a:xfrm>
            <a:off x="10199294" y="3206521"/>
            <a:ext cx="1223067" cy="1086715"/>
          </a:xfrm>
          <a:custGeom>
            <a:avLst/>
            <a:gdLst/>
            <a:ahLst/>
            <a:cxnLst/>
            <a:rect r="r" b="b" t="t" l="l"/>
            <a:pathLst>
              <a:path w="4168553" h="3703829" stroke="true" fill="norm" extrusionOk="true">
                <a:moveTo>
                  <a:pt x="-136" y="3703633"/>
                </a:moveTo>
                <a:cubicBezTo>
                  <a:pt x="-136" y="3703633"/>
                  <a:pt x="2114011" y="3056007"/>
                  <a:pt x="2661361" y="1224263"/>
                </a:cubicBezTo>
                <a:lnTo>
                  <a:pt x="1982507" y="1224263"/>
                </a:lnTo>
                <a:lnTo>
                  <a:pt x="3143542" y="-196"/>
                </a:lnTo>
                <a:lnTo>
                  <a:pt x="4168418" y="1214177"/>
                </a:lnTo>
                <a:lnTo>
                  <a:pt x="3572190" y="1214177"/>
                </a:lnTo>
                <a:cubicBezTo>
                  <a:pt x="3572190" y="1214177"/>
                  <a:pt x="2996133" y="3187510"/>
                  <a:pt x="-136" y="3703633"/>
                </a:cubicBezTo>
                <a:close/>
              </a:path>
            </a:pathLst>
          </a:custGeom>
          <a:gradFill>
            <a:gsLst>
              <a:gs pos="0">
                <a:srgbClr val="7ECEF4">
                  <a:alpha val="50000"/>
                </a:srgbClr>
              </a:gs>
              <a:gs pos="61000">
                <a:srgbClr val="7ECEF4"/>
              </a:gs>
            </a:gsLst>
            <a:lin ang="16200000"/>
          </a:gradFill>
          <a:ln cap="flat">
            <a:noFill/>
            <a:prstDash val="solid"/>
            <a:miter lim="800000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1101889" y="5255574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1346179" y="5041309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727488" y="5283823"/>
            <a:ext cx="8791411" cy="623312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Regression tests, repetitive tests, performance tests. Not all tests are suitable. Analyze costs and benefits.</a:t>
            </a:r>
          </a:p>
        </p:txBody>
      </p:sp>
      <p:sp>
        <p:nvSpPr>
          <p:cNvPr name="AutoShape 13" id="13"/>
          <p:cNvSpPr/>
          <p:nvPr/>
        </p:nvSpPr>
        <p:spPr>
          <a:xfrm>
            <a:off x="2727489" y="4938755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When to Automate?</a:t>
            </a:r>
          </a:p>
        </p:txBody>
      </p:sp>
      <p:cxnSp>
        <p:nvCxnSpPr>
          <p:cNvPr name="Connector 14" id="14"/>
          <p:cNvCxnSpPr/>
          <p:nvPr/>
        </p:nvCxnSpPr>
        <p:spPr>
          <a:xfrm>
            <a:off x="2825914" y="4882057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name="AutoShape 15" id="15"/>
          <p:cNvSpPr/>
          <p:nvPr/>
        </p:nvSpPr>
        <p:spPr>
          <a:xfrm>
            <a:off x="1101889" y="3670890"/>
            <a:ext cx="127426" cy="1274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1346179" y="3456625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vert="horz" anchor="t" wrap="none" tIns="45720" lIns="91440" bIns="45720" rIns="91440">
            <a:spAutoFit/>
          </a:bodyPr>
          <a:p>
            <a:pPr algn="l" marL="0"/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17" id="17"/>
          <p:cNvSpPr/>
          <p:nvPr/>
        </p:nvSpPr>
        <p:spPr>
          <a:xfrm>
            <a:off x="2727488" y="3699139"/>
            <a:ext cx="7568345" cy="624786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Faster execution, improved accuracy, increased test coverage, reduced costs. Ideal for regression testing. Provides repeatable tests.</a:t>
            </a:r>
          </a:p>
        </p:txBody>
      </p:sp>
      <p:sp>
        <p:nvSpPr>
          <p:cNvPr name="AutoShape 18" id="18"/>
          <p:cNvSpPr/>
          <p:nvPr/>
        </p:nvSpPr>
        <p:spPr>
          <a:xfrm>
            <a:off x="2727489" y="3354071"/>
            <a:ext cx="7976746" cy="33855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Benefits of Automation Testing</a:t>
            </a:r>
          </a:p>
        </p:txBody>
      </p:sp>
      <p:cxnSp>
        <p:nvCxnSpPr>
          <p:cNvPr name="Connector 19" id="19"/>
          <p:cNvCxnSpPr/>
          <p:nvPr/>
        </p:nvCxnSpPr>
        <p:spPr>
          <a:xfrm>
            <a:off x="2825914" y="3297373"/>
            <a:ext cx="267494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</p:spTree>
  </p:cSld>
  <p:clrMapOvr>
    <a:masterClrMapping/>
  </p:clrMapOvr>
  <p:transition spd="fast"/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Automation Tools and Frameworks</a:t>
            </a:r>
          </a:p>
        </p:txBody>
      </p:sp>
      <p:sp>
        <p:nvSpPr>
          <p:cNvPr name="AutoShape 3" id="3"/>
          <p:cNvSpPr/>
          <p:nvPr/>
        </p:nvSpPr>
        <p:spPr>
          <a:xfrm>
            <a:off x="3757613" y="2389164"/>
            <a:ext cx="4799013" cy="2212975"/>
          </a:xfrm>
          <a:prstGeom prst="ellipse">
            <a:avLst/>
          </a:prstGeom>
          <a:noFill/>
          <a:ln w="31750" cap="flat">
            <a:solidFill>
              <a:srgbClr val="FF7171"/>
            </a:solidFill>
            <a:prstDash val="solid"/>
            <a:miter lim="800000"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>
            <a:off x="4183063" y="1235051"/>
            <a:ext cx="3946525" cy="4519613"/>
          </a:xfrm>
          <a:custGeom>
            <a:avLst/>
            <a:gdLst/>
            <a:ahLst/>
            <a:cxnLst/>
            <a:rect r="r" b="b" t="t" l="l"/>
            <a:pathLst>
              <a:path w="2244" h="2567" stroke="true" fill="norm" extrusionOk="true">
                <a:moveTo>
                  <a:pt x="1972" y="217"/>
                </a:moveTo>
                <a:cubicBezTo>
                  <a:pt x="2244" y="433"/>
                  <a:pt x="2083" y="1086"/>
                  <a:pt x="1614" y="1676"/>
                </a:cubicBezTo>
                <a:cubicBezTo>
                  <a:pt x="1145" y="2265"/>
                  <a:pt x="544" y="2567"/>
                  <a:pt x="272" y="2351"/>
                </a:cubicBezTo>
                <a:cubicBezTo>
                  <a:pt x="0" y="2134"/>
                  <a:pt x="161" y="1481"/>
                  <a:pt x="630" y="892"/>
                </a:cubicBezTo>
                <a:cubicBezTo>
                  <a:pt x="1099" y="302"/>
                  <a:pt x="1700" y="0"/>
                  <a:pt x="1972" y="217"/>
                </a:cubicBezTo>
                <a:close/>
              </a:path>
            </a:pathLst>
          </a:custGeom>
          <a:noFill/>
          <a:ln w="31750" cap="flat">
            <a:solidFill>
              <a:schemeClr val="accent3"/>
            </a:solidFill>
            <a:prstDash val="solid"/>
            <a:miter lim="800000"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>
            <a:off x="4183063" y="1235051"/>
            <a:ext cx="3946525" cy="4519613"/>
          </a:xfrm>
          <a:custGeom>
            <a:avLst/>
            <a:gdLst/>
            <a:ahLst/>
            <a:cxnLst/>
            <a:rect r="r" b="b" t="t" l="l"/>
            <a:pathLst>
              <a:path w="2244" h="2567" stroke="true" fill="norm" extrusionOk="true">
                <a:moveTo>
                  <a:pt x="1972" y="2351"/>
                </a:moveTo>
                <a:cubicBezTo>
                  <a:pt x="2244" y="2134"/>
                  <a:pt x="2083" y="1481"/>
                  <a:pt x="1614" y="892"/>
                </a:cubicBezTo>
                <a:cubicBezTo>
                  <a:pt x="1145" y="302"/>
                  <a:pt x="544" y="0"/>
                  <a:pt x="272" y="217"/>
                </a:cubicBezTo>
                <a:cubicBezTo>
                  <a:pt x="0" y="433"/>
                  <a:pt x="161" y="1086"/>
                  <a:pt x="630" y="1676"/>
                </a:cubicBezTo>
                <a:cubicBezTo>
                  <a:pt x="1099" y="2265"/>
                  <a:pt x="1700" y="2567"/>
                  <a:pt x="1972" y="2351"/>
                </a:cubicBezTo>
                <a:close/>
              </a:path>
            </a:pathLst>
          </a:custGeom>
          <a:noFill/>
          <a:ln w="31750" cap="flat">
            <a:solidFill>
              <a:schemeClr val="accent4"/>
            </a:solidFill>
            <a:prstDash val="solid"/>
            <a:miter lim="800000"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grpSp>
        <p:nvGrpSpPr>
          <p:cNvPr name="Group 6" id="6"/>
          <p:cNvGrpSpPr/>
          <p:nvPr/>
        </p:nvGrpSpPr>
        <p:grpSpPr>
          <a:xfrm>
            <a:off x="7343775" y="5167289"/>
            <a:ext cx="482600" cy="482600"/>
            <a:chOff x="7343775" y="5556250"/>
            <a:chExt cx="482600" cy="482600"/>
          </a:xfrm>
        </p:grpSpPr>
        <p:sp>
          <p:nvSpPr>
            <p:cNvPr name="AutoShape 7" id="7"/>
            <p:cNvSpPr/>
            <p:nvPr/>
          </p:nvSpPr>
          <p:spPr>
            <a:xfrm>
              <a:off x="7343775" y="5556250"/>
              <a:ext cx="482600" cy="482600"/>
            </a:xfrm>
            <a:prstGeom prst="ellipse">
              <a:avLst/>
            </a:prstGeom>
            <a:gradFill>
              <a:gsLst>
                <a:gs pos="0">
                  <a:srgbClr val="F29C9F">
                    <a:lumMod val="60000"/>
                    <a:lumOff val="40000"/>
                  </a:srgbClr>
                </a:gs>
                <a:gs pos="50000">
                  <a:srgbClr val="F29C9F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4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7435850" y="5648325"/>
              <a:ext cx="300038" cy="301625"/>
            </a:xfrm>
            <a:prstGeom prst="ellipse">
              <a:avLst/>
            </a:prstGeom>
            <a:gradFill>
              <a:gsLst>
                <a:gs pos="0">
                  <a:srgbClr val="F29C9F">
                    <a:lumMod val="60000"/>
                    <a:lumOff val="40000"/>
                  </a:srgbClr>
                </a:gs>
                <a:gs pos="50000">
                  <a:srgbClr val="F29C9F"/>
                </a:gs>
              </a:gsLst>
              <a:lin ang="2700000"/>
            </a:gradFill>
            <a:ln>
              <a:solidFill>
                <a:schemeClr val="bg1"/>
              </a:solidFill>
            </a:ln>
            <a:effectLst>
              <a:outerShdw algn="tl" blurRad="177800" dir="2700000" dist="152400" rotWithShape="false">
                <a:schemeClr val="accent4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9" id="9"/>
          <p:cNvGrpSpPr/>
          <p:nvPr/>
        </p:nvGrpSpPr>
        <p:grpSpPr>
          <a:xfrm>
            <a:off x="7443788" y="1439839"/>
            <a:ext cx="284163" cy="284163"/>
            <a:chOff x="7443788" y="1828800"/>
            <a:chExt cx="284163" cy="284163"/>
          </a:xfrm>
        </p:grpSpPr>
        <p:sp>
          <p:nvSpPr>
            <p:cNvPr name="AutoShape 10" id="10"/>
            <p:cNvSpPr/>
            <p:nvPr/>
          </p:nvSpPr>
          <p:spPr>
            <a:xfrm>
              <a:off x="7443788" y="1828800"/>
              <a:ext cx="284163" cy="284163"/>
            </a:xfrm>
            <a:prstGeom prst="ellipse">
              <a:avLst/>
            </a:prstGeom>
            <a:gradFill>
              <a:gsLst>
                <a:gs pos="0">
                  <a:srgbClr val="F29C9F">
                    <a:lumMod val="60000"/>
                    <a:lumOff val="40000"/>
                  </a:srgbClr>
                </a:gs>
                <a:gs pos="50000">
                  <a:srgbClr val="F29C9F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3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1" id="11"/>
            <p:cNvSpPr/>
            <p:nvPr/>
          </p:nvSpPr>
          <p:spPr>
            <a:xfrm>
              <a:off x="7497763" y="1881188"/>
              <a:ext cx="174625" cy="177800"/>
            </a:xfrm>
            <a:prstGeom prst="ellipse">
              <a:avLst/>
            </a:prstGeom>
            <a:gradFill>
              <a:gsLst>
                <a:gs pos="0">
                  <a:srgbClr val="F29C9F">
                    <a:lumMod val="60000"/>
                    <a:lumOff val="40000"/>
                  </a:srgbClr>
                </a:gs>
                <a:gs pos="50000">
                  <a:srgbClr val="F29C9F"/>
                </a:gs>
              </a:gsLst>
              <a:lin ang="2700000"/>
            </a:gradFill>
            <a:ln>
              <a:solidFill>
                <a:schemeClr val="bg1"/>
              </a:solidFill>
            </a:ln>
            <a:effectLst>
              <a:outerShdw algn="tl" blurRad="177800" dir="2700000" dist="152400" rotWithShape="false">
                <a:schemeClr val="accent1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12" id="12"/>
          <p:cNvGrpSpPr/>
          <p:nvPr/>
        </p:nvGrpSpPr>
        <p:grpSpPr>
          <a:xfrm>
            <a:off x="3627438" y="3340077"/>
            <a:ext cx="280988" cy="284163"/>
            <a:chOff x="3627438" y="3729038"/>
            <a:chExt cx="280988" cy="284163"/>
          </a:xfrm>
        </p:grpSpPr>
        <p:sp>
          <p:nvSpPr>
            <p:cNvPr name="AutoShape 13" id="13"/>
            <p:cNvSpPr/>
            <p:nvPr/>
          </p:nvSpPr>
          <p:spPr>
            <a:xfrm>
              <a:off x="3627438" y="3729038"/>
              <a:ext cx="280988" cy="284163"/>
            </a:xfrm>
            <a:prstGeom prst="ellipse">
              <a:avLst/>
            </a:prstGeom>
            <a:gradFill>
              <a:gsLst>
                <a:gs pos="0">
                  <a:srgbClr val="7ECEF4">
                    <a:lumMod val="60000"/>
                    <a:lumOff val="40000"/>
                  </a:srgbClr>
                </a:gs>
                <a:gs pos="50000">
                  <a:srgbClr val="7ECEF4"/>
                </a:gs>
              </a:gsLst>
              <a:lin ang="2700000"/>
            </a:gradFill>
            <a:ln>
              <a:noFill/>
            </a:ln>
            <a:effectLst>
              <a:outerShdw algn="tl" blurRad="177800" dir="2700000" dist="152400" rotWithShape="false">
                <a:schemeClr val="accent1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4" id="14"/>
            <p:cNvSpPr/>
            <p:nvPr/>
          </p:nvSpPr>
          <p:spPr>
            <a:xfrm>
              <a:off x="3679825" y="3783013"/>
              <a:ext cx="176213" cy="177800"/>
            </a:xfrm>
            <a:prstGeom prst="ellipse">
              <a:avLst/>
            </a:prstGeom>
            <a:gradFill>
              <a:gsLst>
                <a:gs pos="0">
                  <a:srgbClr val="7ECEF4">
                    <a:lumMod val="60000"/>
                    <a:lumOff val="40000"/>
                  </a:srgbClr>
                </a:gs>
                <a:gs pos="50000">
                  <a:srgbClr val="7ECEF4"/>
                </a:gs>
              </a:gsLst>
              <a:lin ang="2700000"/>
            </a:gradFill>
            <a:ln>
              <a:solidFill>
                <a:schemeClr val="bg1"/>
              </a:solidFill>
            </a:ln>
            <a:effectLst>
              <a:outerShdw algn="tl" blurRad="177800" dir="2700000" dist="152400" rotWithShape="false">
                <a:schemeClr val="accent1">
                  <a:alpha val="20000"/>
                </a:schemeClr>
              </a:outerShdw>
            </a:effectLst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AutoShape 15" id="15"/>
          <p:cNvSpPr/>
          <p:nvPr/>
        </p:nvSpPr>
        <p:spPr>
          <a:xfrm>
            <a:off x="660399" y="2784143"/>
            <a:ext cx="2915313" cy="596492"/>
          </a:xfrm>
          <a:prstGeom prst="roundRect">
            <a:avLst>
              <a:gd name="adj" fmla="val 16000"/>
            </a:avLst>
          </a:prstGeom>
          <a:gradFill>
            <a:gsLst>
              <a:gs pos="0">
                <a:srgbClr val="7ECEF4">
                  <a:lumMod val="60000"/>
                  <a:lumOff val="40000"/>
                </a:srgbClr>
              </a:gs>
              <a:gs pos="50000">
                <a:srgbClr val="7ECEF4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1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Test Automation Frameworks</a:t>
            </a:r>
          </a:p>
        </p:txBody>
      </p:sp>
      <p:sp>
        <p:nvSpPr>
          <p:cNvPr name="AutoShape 16" id="16"/>
          <p:cNvSpPr/>
          <p:nvPr/>
        </p:nvSpPr>
        <p:spPr>
          <a:xfrm>
            <a:off x="660400" y="3503293"/>
            <a:ext cx="2914650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Modular, data-driven, keyword-driven, hybrid frameworks. Provides structure, maintainability, and scalability. Select based on complexity.</a:t>
            </a:r>
          </a:p>
        </p:txBody>
      </p:sp>
      <p:sp>
        <p:nvSpPr>
          <p:cNvPr name="AutoShape 17" id="17"/>
          <p:cNvSpPr/>
          <p:nvPr/>
        </p:nvSpPr>
        <p:spPr>
          <a:xfrm>
            <a:off x="8491826" y="4321135"/>
            <a:ext cx="3044661" cy="599230"/>
          </a:xfrm>
          <a:prstGeom prst="roundRect">
            <a:avLst>
              <a:gd name="adj" fmla="val 16000"/>
            </a:avLst>
          </a:prstGeom>
          <a:gradFill>
            <a:gsLst>
              <a:gs pos="0">
                <a:srgbClr val="F29C9F">
                  <a:lumMod val="60000"/>
                  <a:lumOff val="40000"/>
                </a:srgbClr>
              </a:gs>
              <a:gs pos="50000">
                <a:srgbClr val="F29C9F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4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Choosing the Right Tool/Framework</a:t>
            </a:r>
          </a:p>
        </p:txBody>
      </p:sp>
      <p:sp>
        <p:nvSpPr>
          <p:cNvPr name="AutoShape 18" id="18"/>
          <p:cNvSpPr/>
          <p:nvPr/>
        </p:nvSpPr>
        <p:spPr>
          <a:xfrm>
            <a:off x="8555038" y="5046342"/>
            <a:ext cx="2963862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Consider project needs, skills, budget. Evaluate features, support, and integrations. Proof-of-concept is helpful.</a:t>
            </a:r>
          </a:p>
        </p:txBody>
      </p:sp>
      <p:sp>
        <p:nvSpPr>
          <p:cNvPr name="AutoShape 19" id="19"/>
          <p:cNvSpPr/>
          <p:nvPr/>
        </p:nvSpPr>
        <p:spPr>
          <a:xfrm>
            <a:off x="8491826" y="1196785"/>
            <a:ext cx="3044661" cy="599230"/>
          </a:xfrm>
          <a:prstGeom prst="roundRect">
            <a:avLst>
              <a:gd name="adj" fmla="val 16000"/>
            </a:avLst>
          </a:prstGeom>
          <a:gradFill>
            <a:gsLst>
              <a:gs pos="0">
                <a:srgbClr val="F29C9F">
                  <a:lumMod val="60000"/>
                  <a:lumOff val="40000"/>
                </a:srgbClr>
              </a:gs>
              <a:gs pos="50000">
                <a:srgbClr val="F29C9F"/>
              </a:gs>
            </a:gsLst>
            <a:lin ang="2700000"/>
          </a:gradFill>
          <a:ln>
            <a:noFill/>
          </a:ln>
          <a:effectLst>
            <a:outerShdw algn="tl" blurRad="177800" dir="2700000" dist="152400" rotWithShape="false">
              <a:schemeClr val="accent3">
                <a:alpha val="20000"/>
              </a:schemeClr>
            </a:outerShdw>
          </a:effectLst>
        </p:spPr>
        <p:txBody>
          <a:bodyPr vert="horz" anchor="ctr" tIns="0" lIns="0" bIns="0" rIns="0">
            <a:norm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Popular Automation Tools</a:t>
            </a:r>
          </a:p>
        </p:txBody>
      </p:sp>
      <p:sp>
        <p:nvSpPr>
          <p:cNvPr name="AutoShape 20" id="20"/>
          <p:cNvSpPr/>
          <p:nvPr/>
        </p:nvSpPr>
        <p:spPr>
          <a:xfrm>
            <a:off x="8555038" y="1921992"/>
            <a:ext cx="2963862" cy="1023357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Selenium, JUnit, TestNG, Appium, Cucumber. Each tool has unique strengths. Selection depends on needs.</a:t>
            </a:r>
          </a:p>
        </p:txBody>
      </p:sp>
    </p:spTree>
  </p:cSld>
  <p:clrMapOvr>
    <a:masterClrMapping/>
  </p:clrMapOvr>
  <p:transition spd="fast"/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Implementing Automation Testing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6807201" y="1541076"/>
            <a:ext cx="4385883" cy="4194950"/>
            <a:chOff x="4078514" y="1928366"/>
            <a:chExt cx="4062084" cy="3885246"/>
          </a:xfrm>
        </p:grpSpPr>
        <p:sp>
          <p:nvSpPr>
            <p:cNvPr name="Freeform 4" id="4"/>
            <p:cNvSpPr/>
            <p:nvPr/>
          </p:nvSpPr>
          <p:spPr>
            <a:xfrm>
              <a:off x="4078514" y="1942600"/>
              <a:ext cx="1925415" cy="3871012"/>
            </a:xfrm>
            <a:custGeom>
              <a:avLst/>
              <a:gdLst/>
              <a:ahLst/>
              <a:cxnLst/>
              <a:rect r="r" b="b" t="t" l="l"/>
              <a:pathLst>
                <a:path w="21600" h="21600" stroke="true" fill="norm" extrusionOk="false">
                  <a:moveTo>
                    <a:pt x="19380" y="17858"/>
                  </a:moveTo>
                  <a:cubicBezTo>
                    <a:pt x="17609" y="18189"/>
                    <a:pt x="15708" y="17694"/>
                    <a:pt x="15211" y="16791"/>
                  </a:cubicBezTo>
                  <a:cubicBezTo>
                    <a:pt x="15116" y="16619"/>
                    <a:pt x="15650" y="16547"/>
                    <a:pt x="15745" y="16718"/>
                  </a:cubicBezTo>
                  <a:cubicBezTo>
                    <a:pt x="16167" y="17486"/>
                    <a:pt x="17744" y="17870"/>
                    <a:pt x="19233" y="17592"/>
                  </a:cubicBezTo>
                  <a:cubicBezTo>
                    <a:pt x="19569" y="17530"/>
                    <a:pt x="19711" y="17796"/>
                    <a:pt x="19380" y="17858"/>
                  </a:cubicBezTo>
                  <a:close/>
                  <a:moveTo>
                    <a:pt x="17044" y="9573"/>
                  </a:moveTo>
                  <a:cubicBezTo>
                    <a:pt x="17207" y="9416"/>
                    <a:pt x="17685" y="9555"/>
                    <a:pt x="17522" y="9713"/>
                  </a:cubicBezTo>
                  <a:cubicBezTo>
                    <a:pt x="16980" y="10239"/>
                    <a:pt x="17082" y="10849"/>
                    <a:pt x="17754" y="11332"/>
                  </a:cubicBezTo>
                  <a:cubicBezTo>
                    <a:pt x="17958" y="11479"/>
                    <a:pt x="17477" y="11616"/>
                    <a:pt x="17275" y="11471"/>
                  </a:cubicBezTo>
                  <a:cubicBezTo>
                    <a:pt x="16490" y="10906"/>
                    <a:pt x="16416" y="10183"/>
                    <a:pt x="17044" y="9573"/>
                  </a:cubicBezTo>
                  <a:close/>
                  <a:moveTo>
                    <a:pt x="5002" y="8390"/>
                  </a:moveTo>
                  <a:cubicBezTo>
                    <a:pt x="4505" y="8739"/>
                    <a:pt x="4407" y="9148"/>
                    <a:pt x="4722" y="9546"/>
                  </a:cubicBezTo>
                  <a:cubicBezTo>
                    <a:pt x="4854" y="9712"/>
                    <a:pt x="4318" y="9782"/>
                    <a:pt x="4188" y="9619"/>
                  </a:cubicBezTo>
                  <a:cubicBezTo>
                    <a:pt x="3825" y="9161"/>
                    <a:pt x="3952" y="8652"/>
                    <a:pt x="4524" y="8251"/>
                  </a:cubicBezTo>
                  <a:cubicBezTo>
                    <a:pt x="4728" y="8107"/>
                    <a:pt x="5208" y="8245"/>
                    <a:pt x="5002" y="8390"/>
                  </a:cubicBezTo>
                  <a:close/>
                  <a:moveTo>
                    <a:pt x="12996" y="3168"/>
                  </a:moveTo>
                  <a:cubicBezTo>
                    <a:pt x="12014" y="3098"/>
                    <a:pt x="11071" y="3427"/>
                    <a:pt x="10814" y="3896"/>
                  </a:cubicBezTo>
                  <a:cubicBezTo>
                    <a:pt x="10720" y="4067"/>
                    <a:pt x="10185" y="3995"/>
                    <a:pt x="10280" y="3823"/>
                  </a:cubicBezTo>
                  <a:cubicBezTo>
                    <a:pt x="10623" y="3196"/>
                    <a:pt x="11863" y="2811"/>
                    <a:pt x="13144" y="2903"/>
                  </a:cubicBezTo>
                  <a:cubicBezTo>
                    <a:pt x="13496" y="2927"/>
                    <a:pt x="13345" y="3193"/>
                    <a:pt x="12996" y="3168"/>
                  </a:cubicBezTo>
                  <a:close/>
                  <a:moveTo>
                    <a:pt x="21600" y="275"/>
                  </a:moveTo>
                  <a:cubicBezTo>
                    <a:pt x="20900" y="101"/>
                    <a:pt x="20112" y="0"/>
                    <a:pt x="19275" y="0"/>
                  </a:cubicBezTo>
                  <a:cubicBezTo>
                    <a:pt x="17042" y="0"/>
                    <a:pt x="15139" y="699"/>
                    <a:pt x="14399" y="1682"/>
                  </a:cubicBezTo>
                  <a:cubicBezTo>
                    <a:pt x="14477" y="1868"/>
                    <a:pt x="14588" y="2052"/>
                    <a:pt x="14739" y="2229"/>
                  </a:cubicBezTo>
                  <a:cubicBezTo>
                    <a:pt x="15231" y="2809"/>
                    <a:pt x="16210" y="3520"/>
                    <a:pt x="17552" y="3629"/>
                  </a:cubicBezTo>
                  <a:cubicBezTo>
                    <a:pt x="17600" y="3534"/>
                    <a:pt x="17674" y="3443"/>
                    <a:pt x="17787" y="3359"/>
                  </a:cubicBezTo>
                  <a:cubicBezTo>
                    <a:pt x="18227" y="3029"/>
                    <a:pt x="18888" y="2846"/>
                    <a:pt x="19687" y="2904"/>
                  </a:cubicBezTo>
                  <a:cubicBezTo>
                    <a:pt x="20039" y="2928"/>
                    <a:pt x="19889" y="3194"/>
                    <a:pt x="19539" y="3169"/>
                  </a:cubicBezTo>
                  <a:cubicBezTo>
                    <a:pt x="18886" y="3122"/>
                    <a:pt x="18234" y="3377"/>
                    <a:pt x="18104" y="3695"/>
                  </a:cubicBezTo>
                  <a:cubicBezTo>
                    <a:pt x="17977" y="4003"/>
                    <a:pt x="18131" y="4287"/>
                    <a:pt x="18431" y="4558"/>
                  </a:cubicBezTo>
                  <a:cubicBezTo>
                    <a:pt x="18604" y="4714"/>
                    <a:pt x="18126" y="4852"/>
                    <a:pt x="17953" y="4697"/>
                  </a:cubicBezTo>
                  <a:cubicBezTo>
                    <a:pt x="17697" y="4466"/>
                    <a:pt x="17498" y="4178"/>
                    <a:pt x="17492" y="3898"/>
                  </a:cubicBezTo>
                  <a:cubicBezTo>
                    <a:pt x="17471" y="3898"/>
                    <a:pt x="17450" y="3898"/>
                    <a:pt x="17428" y="3896"/>
                  </a:cubicBezTo>
                  <a:cubicBezTo>
                    <a:pt x="15958" y="3786"/>
                    <a:pt x="14866" y="3038"/>
                    <a:pt x="14296" y="2410"/>
                  </a:cubicBezTo>
                  <a:cubicBezTo>
                    <a:pt x="14082" y="2175"/>
                    <a:pt x="13929" y="1928"/>
                    <a:pt x="13836" y="1676"/>
                  </a:cubicBezTo>
                  <a:cubicBezTo>
                    <a:pt x="13317" y="1555"/>
                    <a:pt x="12739" y="1488"/>
                    <a:pt x="12130" y="1488"/>
                  </a:cubicBezTo>
                  <a:cubicBezTo>
                    <a:pt x="9897" y="1488"/>
                    <a:pt x="8086" y="2388"/>
                    <a:pt x="8086" y="3499"/>
                  </a:cubicBezTo>
                  <a:cubicBezTo>
                    <a:pt x="8086" y="3511"/>
                    <a:pt x="8088" y="3523"/>
                    <a:pt x="8089" y="3535"/>
                  </a:cubicBezTo>
                  <a:cubicBezTo>
                    <a:pt x="5547" y="3632"/>
                    <a:pt x="3544" y="4689"/>
                    <a:pt x="3544" y="5978"/>
                  </a:cubicBezTo>
                  <a:cubicBezTo>
                    <a:pt x="3544" y="6103"/>
                    <a:pt x="3565" y="6224"/>
                    <a:pt x="3601" y="6342"/>
                  </a:cubicBezTo>
                  <a:cubicBezTo>
                    <a:pt x="4829" y="6852"/>
                    <a:pt x="6276" y="7234"/>
                    <a:pt x="7871" y="7342"/>
                  </a:cubicBezTo>
                  <a:cubicBezTo>
                    <a:pt x="8435" y="7380"/>
                    <a:pt x="9011" y="7381"/>
                    <a:pt x="9578" y="7347"/>
                  </a:cubicBezTo>
                  <a:cubicBezTo>
                    <a:pt x="8505" y="7062"/>
                    <a:pt x="7829" y="6470"/>
                    <a:pt x="7887" y="5855"/>
                  </a:cubicBezTo>
                  <a:cubicBezTo>
                    <a:pt x="7372" y="5665"/>
                    <a:pt x="7075" y="5360"/>
                    <a:pt x="6910" y="5049"/>
                  </a:cubicBezTo>
                  <a:cubicBezTo>
                    <a:pt x="6817" y="4877"/>
                    <a:pt x="7351" y="4804"/>
                    <a:pt x="7444" y="4976"/>
                  </a:cubicBezTo>
                  <a:cubicBezTo>
                    <a:pt x="7559" y="5192"/>
                    <a:pt x="7747" y="5441"/>
                    <a:pt x="8101" y="5596"/>
                  </a:cubicBezTo>
                  <a:cubicBezTo>
                    <a:pt x="8236" y="5584"/>
                    <a:pt x="8401" y="5627"/>
                    <a:pt x="8445" y="5702"/>
                  </a:cubicBezTo>
                  <a:cubicBezTo>
                    <a:pt x="8883" y="5795"/>
                    <a:pt x="9369" y="5772"/>
                    <a:pt x="9696" y="5580"/>
                  </a:cubicBezTo>
                  <a:cubicBezTo>
                    <a:pt x="9928" y="5444"/>
                    <a:pt x="10317" y="5640"/>
                    <a:pt x="10088" y="5775"/>
                  </a:cubicBezTo>
                  <a:cubicBezTo>
                    <a:pt x="9684" y="6011"/>
                    <a:pt x="9015" y="6086"/>
                    <a:pt x="8428" y="5994"/>
                  </a:cubicBezTo>
                  <a:cubicBezTo>
                    <a:pt x="8472" y="6593"/>
                    <a:pt x="9402" y="7124"/>
                    <a:pt x="10602" y="7234"/>
                  </a:cubicBezTo>
                  <a:cubicBezTo>
                    <a:pt x="10618" y="7236"/>
                    <a:pt x="10631" y="7238"/>
                    <a:pt x="10644" y="7240"/>
                  </a:cubicBezTo>
                  <a:cubicBezTo>
                    <a:pt x="11787" y="7074"/>
                    <a:pt x="12825" y="6750"/>
                    <a:pt x="13557" y="6267"/>
                  </a:cubicBezTo>
                  <a:cubicBezTo>
                    <a:pt x="13484" y="6074"/>
                    <a:pt x="13457" y="5874"/>
                    <a:pt x="13440" y="5673"/>
                  </a:cubicBezTo>
                  <a:cubicBezTo>
                    <a:pt x="13425" y="5495"/>
                    <a:pt x="13978" y="5495"/>
                    <a:pt x="13993" y="5673"/>
                  </a:cubicBezTo>
                  <a:cubicBezTo>
                    <a:pt x="14040" y="6209"/>
                    <a:pt x="14404" y="7297"/>
                    <a:pt x="16015" y="7031"/>
                  </a:cubicBezTo>
                  <a:cubicBezTo>
                    <a:pt x="16356" y="6975"/>
                    <a:pt x="16500" y="7241"/>
                    <a:pt x="16163" y="7296"/>
                  </a:cubicBezTo>
                  <a:cubicBezTo>
                    <a:pt x="15452" y="7414"/>
                    <a:pt x="14624" y="7274"/>
                    <a:pt x="14164" y="6979"/>
                  </a:cubicBezTo>
                  <a:cubicBezTo>
                    <a:pt x="13974" y="6857"/>
                    <a:pt x="13836" y="6726"/>
                    <a:pt x="13734" y="6590"/>
                  </a:cubicBezTo>
                  <a:cubicBezTo>
                    <a:pt x="12351" y="7362"/>
                    <a:pt x="10190" y="7747"/>
                    <a:pt x="8119" y="7632"/>
                  </a:cubicBezTo>
                  <a:cubicBezTo>
                    <a:pt x="6419" y="7539"/>
                    <a:pt x="4874" y="7183"/>
                    <a:pt x="3547" y="6674"/>
                  </a:cubicBezTo>
                  <a:cubicBezTo>
                    <a:pt x="2030" y="7077"/>
                    <a:pt x="997" y="7873"/>
                    <a:pt x="997" y="8789"/>
                  </a:cubicBezTo>
                  <a:cubicBezTo>
                    <a:pt x="997" y="9268"/>
                    <a:pt x="1280" y="9713"/>
                    <a:pt x="1766" y="10087"/>
                  </a:cubicBezTo>
                  <a:cubicBezTo>
                    <a:pt x="1763" y="10089"/>
                    <a:pt x="1761" y="10090"/>
                    <a:pt x="1758" y="10091"/>
                  </a:cubicBezTo>
                  <a:cubicBezTo>
                    <a:pt x="2538" y="10495"/>
                    <a:pt x="3581" y="10777"/>
                    <a:pt x="4684" y="10901"/>
                  </a:cubicBezTo>
                  <a:cubicBezTo>
                    <a:pt x="6335" y="11087"/>
                    <a:pt x="8223" y="10915"/>
                    <a:pt x="9093" y="10150"/>
                  </a:cubicBezTo>
                  <a:cubicBezTo>
                    <a:pt x="8703" y="9932"/>
                    <a:pt x="8385" y="9678"/>
                    <a:pt x="8084" y="9430"/>
                  </a:cubicBezTo>
                  <a:cubicBezTo>
                    <a:pt x="7899" y="9277"/>
                    <a:pt x="8378" y="9140"/>
                    <a:pt x="8562" y="9291"/>
                  </a:cubicBezTo>
                  <a:cubicBezTo>
                    <a:pt x="8820" y="9503"/>
                    <a:pt x="9090" y="9735"/>
                    <a:pt x="9425" y="9933"/>
                  </a:cubicBezTo>
                  <a:cubicBezTo>
                    <a:pt x="9583" y="9927"/>
                    <a:pt x="9763" y="10003"/>
                    <a:pt x="9742" y="10099"/>
                  </a:cubicBezTo>
                  <a:cubicBezTo>
                    <a:pt x="9872" y="10160"/>
                    <a:pt x="10012" y="10214"/>
                    <a:pt x="10165" y="10259"/>
                  </a:cubicBezTo>
                  <a:cubicBezTo>
                    <a:pt x="10824" y="10456"/>
                    <a:pt x="11700" y="10520"/>
                    <a:pt x="12310" y="10243"/>
                  </a:cubicBezTo>
                  <a:cubicBezTo>
                    <a:pt x="12573" y="10123"/>
                    <a:pt x="12965" y="10317"/>
                    <a:pt x="12701" y="10438"/>
                  </a:cubicBezTo>
                  <a:cubicBezTo>
                    <a:pt x="12042" y="10737"/>
                    <a:pt x="11094" y="10777"/>
                    <a:pt x="10286" y="10600"/>
                  </a:cubicBezTo>
                  <a:cubicBezTo>
                    <a:pt x="9993" y="10536"/>
                    <a:pt x="9735" y="10450"/>
                    <a:pt x="9500" y="10350"/>
                  </a:cubicBezTo>
                  <a:cubicBezTo>
                    <a:pt x="8985" y="10770"/>
                    <a:pt x="8160" y="11037"/>
                    <a:pt x="7235" y="11164"/>
                  </a:cubicBezTo>
                  <a:cubicBezTo>
                    <a:pt x="7677" y="12064"/>
                    <a:pt x="9375" y="12655"/>
                    <a:pt x="11250" y="12509"/>
                  </a:cubicBezTo>
                  <a:cubicBezTo>
                    <a:pt x="11331" y="12342"/>
                    <a:pt x="11448" y="12178"/>
                    <a:pt x="11570" y="12017"/>
                  </a:cubicBezTo>
                  <a:cubicBezTo>
                    <a:pt x="11695" y="11853"/>
                    <a:pt x="12230" y="11924"/>
                    <a:pt x="12104" y="12091"/>
                  </a:cubicBezTo>
                  <a:cubicBezTo>
                    <a:pt x="11870" y="12399"/>
                    <a:pt x="11534" y="12785"/>
                    <a:pt x="11721" y="13119"/>
                  </a:cubicBezTo>
                  <a:cubicBezTo>
                    <a:pt x="11884" y="13409"/>
                    <a:pt x="12401" y="13675"/>
                    <a:pt x="13048" y="13573"/>
                  </a:cubicBezTo>
                  <a:cubicBezTo>
                    <a:pt x="13390" y="13519"/>
                    <a:pt x="13534" y="13785"/>
                    <a:pt x="13196" y="13838"/>
                  </a:cubicBezTo>
                  <a:cubicBezTo>
                    <a:pt x="12496" y="13949"/>
                    <a:pt x="11719" y="13761"/>
                    <a:pt x="11384" y="13437"/>
                  </a:cubicBezTo>
                  <a:cubicBezTo>
                    <a:pt x="11165" y="13227"/>
                    <a:pt x="11113" y="13009"/>
                    <a:pt x="11152" y="12791"/>
                  </a:cubicBezTo>
                  <a:cubicBezTo>
                    <a:pt x="9080" y="12897"/>
                    <a:pt x="7164" y="12245"/>
                    <a:pt x="6692" y="11222"/>
                  </a:cubicBezTo>
                  <a:cubicBezTo>
                    <a:pt x="6044" y="11273"/>
                    <a:pt x="5367" y="11260"/>
                    <a:pt x="4730" y="11188"/>
                  </a:cubicBezTo>
                  <a:cubicBezTo>
                    <a:pt x="3460" y="11046"/>
                    <a:pt x="2241" y="10739"/>
                    <a:pt x="1344" y="10276"/>
                  </a:cubicBezTo>
                  <a:cubicBezTo>
                    <a:pt x="514" y="10694"/>
                    <a:pt x="0" y="11268"/>
                    <a:pt x="0" y="11902"/>
                  </a:cubicBezTo>
                  <a:cubicBezTo>
                    <a:pt x="0" y="12600"/>
                    <a:pt x="622" y="13226"/>
                    <a:pt x="1607" y="13650"/>
                  </a:cubicBezTo>
                  <a:cubicBezTo>
                    <a:pt x="2813" y="13434"/>
                    <a:pt x="4096" y="13353"/>
                    <a:pt x="5189" y="13792"/>
                  </a:cubicBezTo>
                  <a:cubicBezTo>
                    <a:pt x="5238" y="13812"/>
                    <a:pt x="5265" y="13834"/>
                    <a:pt x="5277" y="13856"/>
                  </a:cubicBezTo>
                  <a:cubicBezTo>
                    <a:pt x="5567" y="13660"/>
                    <a:pt x="5952" y="13499"/>
                    <a:pt x="6404" y="13389"/>
                  </a:cubicBezTo>
                  <a:cubicBezTo>
                    <a:pt x="6723" y="13312"/>
                    <a:pt x="7004" y="13549"/>
                    <a:pt x="6683" y="13627"/>
                  </a:cubicBezTo>
                  <a:cubicBezTo>
                    <a:pt x="5904" y="13816"/>
                    <a:pt x="5395" y="14159"/>
                    <a:pt x="5256" y="14584"/>
                  </a:cubicBezTo>
                  <a:cubicBezTo>
                    <a:pt x="5198" y="14758"/>
                    <a:pt x="4665" y="14684"/>
                    <a:pt x="4722" y="14510"/>
                  </a:cubicBezTo>
                  <a:cubicBezTo>
                    <a:pt x="4780" y="14332"/>
                    <a:pt x="4901" y="14164"/>
                    <a:pt x="5075" y="14011"/>
                  </a:cubicBezTo>
                  <a:cubicBezTo>
                    <a:pt x="4988" y="14026"/>
                    <a:pt x="4886" y="14023"/>
                    <a:pt x="4798" y="13987"/>
                  </a:cubicBezTo>
                  <a:cubicBezTo>
                    <a:pt x="3767" y="13573"/>
                    <a:pt x="2458" y="13756"/>
                    <a:pt x="1335" y="13995"/>
                  </a:cubicBezTo>
                  <a:cubicBezTo>
                    <a:pt x="1188" y="14207"/>
                    <a:pt x="1107" y="14434"/>
                    <a:pt x="1107" y="14671"/>
                  </a:cubicBezTo>
                  <a:cubicBezTo>
                    <a:pt x="1107" y="15609"/>
                    <a:pt x="2356" y="16401"/>
                    <a:pt x="4072" y="16661"/>
                  </a:cubicBezTo>
                  <a:cubicBezTo>
                    <a:pt x="5272" y="15656"/>
                    <a:pt x="7724" y="14897"/>
                    <a:pt x="9846" y="15560"/>
                  </a:cubicBezTo>
                  <a:cubicBezTo>
                    <a:pt x="9848" y="15561"/>
                    <a:pt x="9849" y="15562"/>
                    <a:pt x="9852" y="15563"/>
                  </a:cubicBezTo>
                  <a:cubicBezTo>
                    <a:pt x="10280" y="15391"/>
                    <a:pt x="10857" y="15303"/>
                    <a:pt x="11484" y="15351"/>
                  </a:cubicBezTo>
                  <a:cubicBezTo>
                    <a:pt x="11835" y="15378"/>
                    <a:pt x="11686" y="15643"/>
                    <a:pt x="11336" y="15617"/>
                  </a:cubicBezTo>
                  <a:cubicBezTo>
                    <a:pt x="10257" y="15534"/>
                    <a:pt x="9444" y="16030"/>
                    <a:pt x="9731" y="16541"/>
                  </a:cubicBezTo>
                  <a:cubicBezTo>
                    <a:pt x="9828" y="16712"/>
                    <a:pt x="9293" y="16785"/>
                    <a:pt x="9197" y="16614"/>
                  </a:cubicBezTo>
                  <a:cubicBezTo>
                    <a:pt x="9019" y="16299"/>
                    <a:pt x="9146" y="15998"/>
                    <a:pt x="9466" y="15769"/>
                  </a:cubicBezTo>
                  <a:cubicBezTo>
                    <a:pt x="7712" y="15267"/>
                    <a:pt x="5688" y="15896"/>
                    <a:pt x="4627" y="16724"/>
                  </a:cubicBezTo>
                  <a:cubicBezTo>
                    <a:pt x="4653" y="16726"/>
                    <a:pt x="4680" y="16728"/>
                    <a:pt x="4706" y="16730"/>
                  </a:cubicBezTo>
                  <a:cubicBezTo>
                    <a:pt x="4599" y="16935"/>
                    <a:pt x="4541" y="17150"/>
                    <a:pt x="4541" y="17371"/>
                  </a:cubicBezTo>
                  <a:cubicBezTo>
                    <a:pt x="4541" y="18726"/>
                    <a:pt x="6679" y="19832"/>
                    <a:pt x="9368" y="19902"/>
                  </a:cubicBezTo>
                  <a:cubicBezTo>
                    <a:pt x="9693" y="19540"/>
                    <a:pt x="10233" y="19227"/>
                    <a:pt x="10910" y="19016"/>
                  </a:cubicBezTo>
                  <a:cubicBezTo>
                    <a:pt x="10784" y="18641"/>
                    <a:pt x="10781" y="18268"/>
                    <a:pt x="10900" y="17892"/>
                  </a:cubicBezTo>
                  <a:cubicBezTo>
                    <a:pt x="10659" y="17767"/>
                    <a:pt x="10483" y="17615"/>
                    <a:pt x="10379" y="17447"/>
                  </a:cubicBezTo>
                  <a:cubicBezTo>
                    <a:pt x="10273" y="17277"/>
                    <a:pt x="10807" y="17204"/>
                    <a:pt x="10913" y="17374"/>
                  </a:cubicBezTo>
                  <a:cubicBezTo>
                    <a:pt x="11081" y="17643"/>
                    <a:pt x="11493" y="17837"/>
                    <a:pt x="12023" y="17916"/>
                  </a:cubicBezTo>
                  <a:cubicBezTo>
                    <a:pt x="12103" y="17890"/>
                    <a:pt x="12182" y="17865"/>
                    <a:pt x="12261" y="17839"/>
                  </a:cubicBezTo>
                  <a:cubicBezTo>
                    <a:pt x="12561" y="17742"/>
                    <a:pt x="12838" y="17981"/>
                    <a:pt x="12541" y="18077"/>
                  </a:cubicBezTo>
                  <a:cubicBezTo>
                    <a:pt x="12273" y="18164"/>
                    <a:pt x="12128" y="18229"/>
                    <a:pt x="11810" y="18174"/>
                  </a:cubicBezTo>
                  <a:cubicBezTo>
                    <a:pt x="11666" y="18149"/>
                    <a:pt x="11531" y="18119"/>
                    <a:pt x="11402" y="18083"/>
                  </a:cubicBezTo>
                  <a:cubicBezTo>
                    <a:pt x="11340" y="18349"/>
                    <a:pt x="11346" y="18615"/>
                    <a:pt x="11424" y="18881"/>
                  </a:cubicBezTo>
                  <a:cubicBezTo>
                    <a:pt x="11676" y="18827"/>
                    <a:pt x="11943" y="18786"/>
                    <a:pt x="12221" y="18761"/>
                  </a:cubicBezTo>
                  <a:cubicBezTo>
                    <a:pt x="12280" y="18756"/>
                    <a:pt x="12333" y="18759"/>
                    <a:pt x="12379" y="18768"/>
                  </a:cubicBezTo>
                  <a:cubicBezTo>
                    <a:pt x="12567" y="18636"/>
                    <a:pt x="12798" y="18516"/>
                    <a:pt x="13034" y="18422"/>
                  </a:cubicBezTo>
                  <a:cubicBezTo>
                    <a:pt x="13309" y="18312"/>
                    <a:pt x="13704" y="18505"/>
                    <a:pt x="13425" y="18616"/>
                  </a:cubicBezTo>
                  <a:cubicBezTo>
                    <a:pt x="12807" y="18865"/>
                    <a:pt x="12005" y="19349"/>
                    <a:pt x="12830" y="19702"/>
                  </a:cubicBezTo>
                  <a:cubicBezTo>
                    <a:pt x="13101" y="19818"/>
                    <a:pt x="12707" y="20012"/>
                    <a:pt x="12437" y="19896"/>
                  </a:cubicBezTo>
                  <a:cubicBezTo>
                    <a:pt x="11871" y="19654"/>
                    <a:pt x="11835" y="19348"/>
                    <a:pt x="12056" y="19062"/>
                  </a:cubicBezTo>
                  <a:cubicBezTo>
                    <a:pt x="11066" y="19202"/>
                    <a:pt x="10276" y="19564"/>
                    <a:pt x="9875" y="20017"/>
                  </a:cubicBezTo>
                  <a:cubicBezTo>
                    <a:pt x="11119" y="20969"/>
                    <a:pt x="13276" y="21600"/>
                    <a:pt x="15731" y="21600"/>
                  </a:cubicBezTo>
                  <a:cubicBezTo>
                    <a:pt x="18194" y="21600"/>
                    <a:pt x="20358" y="20964"/>
                    <a:pt x="21600" y="20005"/>
                  </a:cubicBezTo>
                  <a:cubicBezTo>
                    <a:pt x="21600" y="20005"/>
                    <a:pt x="21600" y="275"/>
                    <a:pt x="21600" y="27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vert="horz" anchor="ctr" tIns="38100" lIns="38100" bIns="38100" rIns="38100">
              <a:normAutofit/>
            </a:bodyPr>
            <a:p>
              <a:pPr algn="ctr" marL="0">
                <a:lnSpc>
                  <a:spcPct val="100000"/>
                </a:lnSpc>
                <a:spcBef>
                  <a:spcPct val="0"/>
                </a:spcBef>
              </a:pPr>
            </a:p>
          </p:txBody>
        </p:sp>
        <p:sp>
          <p:nvSpPr>
            <p:cNvPr name="Freeform 5" id="5"/>
            <p:cNvSpPr/>
            <p:nvPr/>
          </p:nvSpPr>
          <p:spPr>
            <a:xfrm>
              <a:off x="6188049" y="1942600"/>
              <a:ext cx="1925437" cy="3871012"/>
            </a:xfrm>
            <a:custGeom>
              <a:avLst/>
              <a:gdLst/>
              <a:ahLst/>
              <a:cxnLst/>
              <a:rect r="r" b="b" t="t" l="l"/>
              <a:pathLst>
                <a:path w="21600" h="21600" stroke="true" fill="norm" extrusionOk="false">
                  <a:moveTo>
                    <a:pt x="2367" y="17592"/>
                  </a:moveTo>
                  <a:cubicBezTo>
                    <a:pt x="3856" y="17870"/>
                    <a:pt x="5432" y="17486"/>
                    <a:pt x="5855" y="16718"/>
                  </a:cubicBezTo>
                  <a:cubicBezTo>
                    <a:pt x="5949" y="16547"/>
                    <a:pt x="6484" y="16619"/>
                    <a:pt x="6389" y="16791"/>
                  </a:cubicBezTo>
                  <a:cubicBezTo>
                    <a:pt x="5892" y="17694"/>
                    <a:pt x="3992" y="18189"/>
                    <a:pt x="2220" y="17858"/>
                  </a:cubicBezTo>
                  <a:cubicBezTo>
                    <a:pt x="1889" y="17796"/>
                    <a:pt x="2032" y="17530"/>
                    <a:pt x="2367" y="17592"/>
                  </a:cubicBezTo>
                  <a:close/>
                  <a:moveTo>
                    <a:pt x="4325" y="11471"/>
                  </a:moveTo>
                  <a:cubicBezTo>
                    <a:pt x="4123" y="11616"/>
                    <a:pt x="3642" y="11479"/>
                    <a:pt x="3846" y="11332"/>
                  </a:cubicBezTo>
                  <a:cubicBezTo>
                    <a:pt x="4518" y="10849"/>
                    <a:pt x="4620" y="10239"/>
                    <a:pt x="4078" y="9713"/>
                  </a:cubicBezTo>
                  <a:cubicBezTo>
                    <a:pt x="3915" y="9555"/>
                    <a:pt x="4393" y="9416"/>
                    <a:pt x="4556" y="9573"/>
                  </a:cubicBezTo>
                  <a:cubicBezTo>
                    <a:pt x="5184" y="10183"/>
                    <a:pt x="5111" y="10906"/>
                    <a:pt x="4325" y="11471"/>
                  </a:cubicBezTo>
                  <a:close/>
                  <a:moveTo>
                    <a:pt x="17076" y="8251"/>
                  </a:moveTo>
                  <a:cubicBezTo>
                    <a:pt x="17648" y="8652"/>
                    <a:pt x="17775" y="9161"/>
                    <a:pt x="17412" y="9619"/>
                  </a:cubicBezTo>
                  <a:cubicBezTo>
                    <a:pt x="17282" y="9782"/>
                    <a:pt x="16747" y="9712"/>
                    <a:pt x="16878" y="9546"/>
                  </a:cubicBezTo>
                  <a:cubicBezTo>
                    <a:pt x="17192" y="9148"/>
                    <a:pt x="17095" y="8739"/>
                    <a:pt x="16598" y="8390"/>
                  </a:cubicBezTo>
                  <a:cubicBezTo>
                    <a:pt x="16391" y="8245"/>
                    <a:pt x="16872" y="8107"/>
                    <a:pt x="17076" y="8251"/>
                  </a:cubicBezTo>
                  <a:close/>
                  <a:moveTo>
                    <a:pt x="8456" y="2903"/>
                  </a:moveTo>
                  <a:cubicBezTo>
                    <a:pt x="9736" y="2811"/>
                    <a:pt x="10977" y="3196"/>
                    <a:pt x="11320" y="3823"/>
                  </a:cubicBezTo>
                  <a:cubicBezTo>
                    <a:pt x="11415" y="3995"/>
                    <a:pt x="10881" y="4067"/>
                    <a:pt x="10786" y="3896"/>
                  </a:cubicBezTo>
                  <a:cubicBezTo>
                    <a:pt x="10530" y="3427"/>
                    <a:pt x="9587" y="3098"/>
                    <a:pt x="8603" y="3168"/>
                  </a:cubicBezTo>
                  <a:cubicBezTo>
                    <a:pt x="8255" y="3193"/>
                    <a:pt x="8104" y="2927"/>
                    <a:pt x="8456" y="2903"/>
                  </a:cubicBezTo>
                  <a:close/>
                  <a:moveTo>
                    <a:pt x="0" y="20005"/>
                  </a:moveTo>
                  <a:cubicBezTo>
                    <a:pt x="1242" y="20964"/>
                    <a:pt x="3407" y="21600"/>
                    <a:pt x="5870" y="21600"/>
                  </a:cubicBezTo>
                  <a:cubicBezTo>
                    <a:pt x="8324" y="21600"/>
                    <a:pt x="10481" y="20969"/>
                    <a:pt x="11725" y="20017"/>
                  </a:cubicBezTo>
                  <a:cubicBezTo>
                    <a:pt x="11324" y="19564"/>
                    <a:pt x="10534" y="19202"/>
                    <a:pt x="9544" y="19062"/>
                  </a:cubicBezTo>
                  <a:cubicBezTo>
                    <a:pt x="9765" y="19348"/>
                    <a:pt x="9729" y="19654"/>
                    <a:pt x="9162" y="19896"/>
                  </a:cubicBezTo>
                  <a:cubicBezTo>
                    <a:pt x="8893" y="20012"/>
                    <a:pt x="8499" y="19818"/>
                    <a:pt x="8770" y="19702"/>
                  </a:cubicBezTo>
                  <a:cubicBezTo>
                    <a:pt x="9594" y="19349"/>
                    <a:pt x="8793" y="18865"/>
                    <a:pt x="8175" y="18616"/>
                  </a:cubicBezTo>
                  <a:cubicBezTo>
                    <a:pt x="7897" y="18505"/>
                    <a:pt x="8292" y="18312"/>
                    <a:pt x="8566" y="18422"/>
                  </a:cubicBezTo>
                  <a:cubicBezTo>
                    <a:pt x="8802" y="18516"/>
                    <a:pt x="9032" y="18636"/>
                    <a:pt x="9221" y="18768"/>
                  </a:cubicBezTo>
                  <a:cubicBezTo>
                    <a:pt x="9267" y="18759"/>
                    <a:pt x="9320" y="18756"/>
                    <a:pt x="9380" y="18761"/>
                  </a:cubicBezTo>
                  <a:cubicBezTo>
                    <a:pt x="9657" y="18786"/>
                    <a:pt x="9924" y="18827"/>
                    <a:pt x="10177" y="18881"/>
                  </a:cubicBezTo>
                  <a:cubicBezTo>
                    <a:pt x="10254" y="18615"/>
                    <a:pt x="10260" y="18349"/>
                    <a:pt x="10198" y="18083"/>
                  </a:cubicBezTo>
                  <a:cubicBezTo>
                    <a:pt x="10069" y="18119"/>
                    <a:pt x="9934" y="18149"/>
                    <a:pt x="9790" y="18174"/>
                  </a:cubicBezTo>
                  <a:cubicBezTo>
                    <a:pt x="9471" y="18229"/>
                    <a:pt x="9326" y="18164"/>
                    <a:pt x="9059" y="18077"/>
                  </a:cubicBezTo>
                  <a:cubicBezTo>
                    <a:pt x="8761" y="17981"/>
                    <a:pt x="9039" y="17742"/>
                    <a:pt x="9339" y="17839"/>
                  </a:cubicBezTo>
                  <a:cubicBezTo>
                    <a:pt x="9418" y="17865"/>
                    <a:pt x="9497" y="17890"/>
                    <a:pt x="9577" y="17916"/>
                  </a:cubicBezTo>
                  <a:cubicBezTo>
                    <a:pt x="10108" y="17837"/>
                    <a:pt x="10519" y="17643"/>
                    <a:pt x="10687" y="17374"/>
                  </a:cubicBezTo>
                  <a:cubicBezTo>
                    <a:pt x="10792" y="17204"/>
                    <a:pt x="11327" y="17277"/>
                    <a:pt x="11221" y="17447"/>
                  </a:cubicBezTo>
                  <a:cubicBezTo>
                    <a:pt x="11117" y="17615"/>
                    <a:pt x="10942" y="17767"/>
                    <a:pt x="10701" y="17892"/>
                  </a:cubicBezTo>
                  <a:cubicBezTo>
                    <a:pt x="10819" y="18268"/>
                    <a:pt x="10816" y="18641"/>
                    <a:pt x="10690" y="19016"/>
                  </a:cubicBezTo>
                  <a:cubicBezTo>
                    <a:pt x="11367" y="19227"/>
                    <a:pt x="11908" y="19540"/>
                    <a:pt x="12233" y="19902"/>
                  </a:cubicBezTo>
                  <a:cubicBezTo>
                    <a:pt x="14921" y="19832"/>
                    <a:pt x="17059" y="18726"/>
                    <a:pt x="17059" y="17371"/>
                  </a:cubicBezTo>
                  <a:cubicBezTo>
                    <a:pt x="17059" y="17150"/>
                    <a:pt x="17001" y="16935"/>
                    <a:pt x="16894" y="16730"/>
                  </a:cubicBezTo>
                  <a:cubicBezTo>
                    <a:pt x="16920" y="16728"/>
                    <a:pt x="16947" y="16726"/>
                    <a:pt x="16973" y="16724"/>
                  </a:cubicBezTo>
                  <a:cubicBezTo>
                    <a:pt x="15912" y="15896"/>
                    <a:pt x="13889" y="15267"/>
                    <a:pt x="12134" y="15769"/>
                  </a:cubicBezTo>
                  <a:cubicBezTo>
                    <a:pt x="12454" y="15998"/>
                    <a:pt x="12580" y="16299"/>
                    <a:pt x="12403" y="16614"/>
                  </a:cubicBezTo>
                  <a:cubicBezTo>
                    <a:pt x="12307" y="16785"/>
                    <a:pt x="11773" y="16712"/>
                    <a:pt x="11869" y="16541"/>
                  </a:cubicBezTo>
                  <a:cubicBezTo>
                    <a:pt x="12156" y="16030"/>
                    <a:pt x="11345" y="15534"/>
                    <a:pt x="10263" y="15617"/>
                  </a:cubicBezTo>
                  <a:cubicBezTo>
                    <a:pt x="9915" y="15643"/>
                    <a:pt x="9764" y="15378"/>
                    <a:pt x="10116" y="15351"/>
                  </a:cubicBezTo>
                  <a:cubicBezTo>
                    <a:pt x="10743" y="15303"/>
                    <a:pt x="11320" y="15391"/>
                    <a:pt x="11748" y="15563"/>
                  </a:cubicBezTo>
                  <a:cubicBezTo>
                    <a:pt x="11751" y="15562"/>
                    <a:pt x="11752" y="15561"/>
                    <a:pt x="11755" y="15560"/>
                  </a:cubicBezTo>
                  <a:cubicBezTo>
                    <a:pt x="13876" y="14897"/>
                    <a:pt x="16328" y="15656"/>
                    <a:pt x="17527" y="16661"/>
                  </a:cubicBezTo>
                  <a:cubicBezTo>
                    <a:pt x="19243" y="16401"/>
                    <a:pt x="20492" y="15609"/>
                    <a:pt x="20492" y="14671"/>
                  </a:cubicBezTo>
                  <a:cubicBezTo>
                    <a:pt x="20492" y="14434"/>
                    <a:pt x="20411" y="14207"/>
                    <a:pt x="20266" y="13995"/>
                  </a:cubicBezTo>
                  <a:cubicBezTo>
                    <a:pt x="19142" y="13756"/>
                    <a:pt x="17832" y="13573"/>
                    <a:pt x="16802" y="13987"/>
                  </a:cubicBezTo>
                  <a:cubicBezTo>
                    <a:pt x="16714" y="14023"/>
                    <a:pt x="16612" y="14026"/>
                    <a:pt x="16525" y="14011"/>
                  </a:cubicBezTo>
                  <a:cubicBezTo>
                    <a:pt x="16698" y="14164"/>
                    <a:pt x="16819" y="14332"/>
                    <a:pt x="16878" y="14510"/>
                  </a:cubicBezTo>
                  <a:cubicBezTo>
                    <a:pt x="16935" y="14684"/>
                    <a:pt x="16401" y="14758"/>
                    <a:pt x="16344" y="14584"/>
                  </a:cubicBezTo>
                  <a:cubicBezTo>
                    <a:pt x="16205" y="14159"/>
                    <a:pt x="15696" y="13816"/>
                    <a:pt x="14917" y="13627"/>
                  </a:cubicBezTo>
                  <a:cubicBezTo>
                    <a:pt x="14596" y="13549"/>
                    <a:pt x="14876" y="13312"/>
                    <a:pt x="15196" y="13389"/>
                  </a:cubicBezTo>
                  <a:cubicBezTo>
                    <a:pt x="15648" y="13499"/>
                    <a:pt x="16033" y="13660"/>
                    <a:pt x="16322" y="13856"/>
                  </a:cubicBezTo>
                  <a:cubicBezTo>
                    <a:pt x="16334" y="13834"/>
                    <a:pt x="16362" y="13812"/>
                    <a:pt x="16410" y="13792"/>
                  </a:cubicBezTo>
                  <a:cubicBezTo>
                    <a:pt x="17504" y="13353"/>
                    <a:pt x="18787" y="13434"/>
                    <a:pt x="19994" y="13650"/>
                  </a:cubicBezTo>
                  <a:cubicBezTo>
                    <a:pt x="20977" y="13226"/>
                    <a:pt x="21600" y="12600"/>
                    <a:pt x="21600" y="11902"/>
                  </a:cubicBezTo>
                  <a:cubicBezTo>
                    <a:pt x="21600" y="11268"/>
                    <a:pt x="21086" y="10694"/>
                    <a:pt x="20256" y="10276"/>
                  </a:cubicBezTo>
                  <a:cubicBezTo>
                    <a:pt x="19359" y="10739"/>
                    <a:pt x="18140" y="11046"/>
                    <a:pt x="16870" y="11188"/>
                  </a:cubicBezTo>
                  <a:cubicBezTo>
                    <a:pt x="16233" y="11260"/>
                    <a:pt x="15557" y="11273"/>
                    <a:pt x="14908" y="11222"/>
                  </a:cubicBezTo>
                  <a:cubicBezTo>
                    <a:pt x="14436" y="12245"/>
                    <a:pt x="12520" y="12897"/>
                    <a:pt x="10448" y="12791"/>
                  </a:cubicBezTo>
                  <a:cubicBezTo>
                    <a:pt x="10487" y="13009"/>
                    <a:pt x="10435" y="13227"/>
                    <a:pt x="10216" y="13437"/>
                  </a:cubicBezTo>
                  <a:cubicBezTo>
                    <a:pt x="9880" y="13761"/>
                    <a:pt x="9104" y="13949"/>
                    <a:pt x="8404" y="13838"/>
                  </a:cubicBezTo>
                  <a:cubicBezTo>
                    <a:pt x="8065" y="13785"/>
                    <a:pt x="8210" y="13519"/>
                    <a:pt x="8551" y="13573"/>
                  </a:cubicBezTo>
                  <a:cubicBezTo>
                    <a:pt x="9199" y="13675"/>
                    <a:pt x="9716" y="13409"/>
                    <a:pt x="9879" y="13119"/>
                  </a:cubicBezTo>
                  <a:cubicBezTo>
                    <a:pt x="10066" y="12785"/>
                    <a:pt x="9730" y="12399"/>
                    <a:pt x="9497" y="12091"/>
                  </a:cubicBezTo>
                  <a:cubicBezTo>
                    <a:pt x="9370" y="11924"/>
                    <a:pt x="9906" y="11853"/>
                    <a:pt x="10030" y="12017"/>
                  </a:cubicBezTo>
                  <a:cubicBezTo>
                    <a:pt x="10152" y="12178"/>
                    <a:pt x="10269" y="12342"/>
                    <a:pt x="10350" y="12509"/>
                  </a:cubicBezTo>
                  <a:cubicBezTo>
                    <a:pt x="12225" y="12655"/>
                    <a:pt x="13922" y="12064"/>
                    <a:pt x="14364" y="11164"/>
                  </a:cubicBezTo>
                  <a:cubicBezTo>
                    <a:pt x="13439" y="11037"/>
                    <a:pt x="12615" y="10770"/>
                    <a:pt x="12100" y="10350"/>
                  </a:cubicBezTo>
                  <a:cubicBezTo>
                    <a:pt x="11865" y="10450"/>
                    <a:pt x="11607" y="10536"/>
                    <a:pt x="11313" y="10600"/>
                  </a:cubicBezTo>
                  <a:cubicBezTo>
                    <a:pt x="10506" y="10777"/>
                    <a:pt x="9557" y="10737"/>
                    <a:pt x="8899" y="10438"/>
                  </a:cubicBezTo>
                  <a:cubicBezTo>
                    <a:pt x="8635" y="10317"/>
                    <a:pt x="9027" y="10123"/>
                    <a:pt x="9290" y="10243"/>
                  </a:cubicBezTo>
                  <a:cubicBezTo>
                    <a:pt x="9900" y="10520"/>
                    <a:pt x="10776" y="10456"/>
                    <a:pt x="11434" y="10259"/>
                  </a:cubicBezTo>
                  <a:cubicBezTo>
                    <a:pt x="11587" y="10214"/>
                    <a:pt x="11728" y="10160"/>
                    <a:pt x="11859" y="10099"/>
                  </a:cubicBezTo>
                  <a:cubicBezTo>
                    <a:pt x="11838" y="10003"/>
                    <a:pt x="12017" y="9927"/>
                    <a:pt x="12176" y="9933"/>
                  </a:cubicBezTo>
                  <a:cubicBezTo>
                    <a:pt x="12509" y="9735"/>
                    <a:pt x="12780" y="9503"/>
                    <a:pt x="13038" y="9291"/>
                  </a:cubicBezTo>
                  <a:cubicBezTo>
                    <a:pt x="13223" y="9140"/>
                    <a:pt x="13701" y="9277"/>
                    <a:pt x="13516" y="9430"/>
                  </a:cubicBezTo>
                  <a:cubicBezTo>
                    <a:pt x="13215" y="9678"/>
                    <a:pt x="12897" y="9932"/>
                    <a:pt x="12507" y="10150"/>
                  </a:cubicBezTo>
                  <a:cubicBezTo>
                    <a:pt x="13376" y="10915"/>
                    <a:pt x="15265" y="11087"/>
                    <a:pt x="16916" y="10901"/>
                  </a:cubicBezTo>
                  <a:cubicBezTo>
                    <a:pt x="18019" y="10777"/>
                    <a:pt x="19062" y="10495"/>
                    <a:pt x="19842" y="10091"/>
                  </a:cubicBezTo>
                  <a:cubicBezTo>
                    <a:pt x="19839" y="10090"/>
                    <a:pt x="19836" y="10089"/>
                    <a:pt x="19833" y="10087"/>
                  </a:cubicBezTo>
                  <a:cubicBezTo>
                    <a:pt x="20320" y="9713"/>
                    <a:pt x="20603" y="9268"/>
                    <a:pt x="20603" y="8789"/>
                  </a:cubicBezTo>
                  <a:cubicBezTo>
                    <a:pt x="20603" y="7873"/>
                    <a:pt x="19571" y="7077"/>
                    <a:pt x="18052" y="6674"/>
                  </a:cubicBezTo>
                  <a:cubicBezTo>
                    <a:pt x="16726" y="7183"/>
                    <a:pt x="15182" y="7539"/>
                    <a:pt x="13481" y="7632"/>
                  </a:cubicBezTo>
                  <a:cubicBezTo>
                    <a:pt x="11410" y="7747"/>
                    <a:pt x="9249" y="7362"/>
                    <a:pt x="7866" y="6590"/>
                  </a:cubicBezTo>
                  <a:cubicBezTo>
                    <a:pt x="7765" y="6726"/>
                    <a:pt x="7627" y="6857"/>
                    <a:pt x="7436" y="6979"/>
                  </a:cubicBezTo>
                  <a:cubicBezTo>
                    <a:pt x="6976" y="7274"/>
                    <a:pt x="6147" y="7414"/>
                    <a:pt x="5437" y="7296"/>
                  </a:cubicBezTo>
                  <a:cubicBezTo>
                    <a:pt x="5100" y="7241"/>
                    <a:pt x="5244" y="6975"/>
                    <a:pt x="5584" y="7031"/>
                  </a:cubicBezTo>
                  <a:cubicBezTo>
                    <a:pt x="7196" y="7297"/>
                    <a:pt x="7561" y="6209"/>
                    <a:pt x="7607" y="5673"/>
                  </a:cubicBezTo>
                  <a:cubicBezTo>
                    <a:pt x="7622" y="5495"/>
                    <a:pt x="8175" y="5495"/>
                    <a:pt x="8160" y="5673"/>
                  </a:cubicBezTo>
                  <a:cubicBezTo>
                    <a:pt x="8143" y="5874"/>
                    <a:pt x="8116" y="6074"/>
                    <a:pt x="8043" y="6267"/>
                  </a:cubicBezTo>
                  <a:cubicBezTo>
                    <a:pt x="8775" y="6750"/>
                    <a:pt x="9813" y="7074"/>
                    <a:pt x="10956" y="7240"/>
                  </a:cubicBezTo>
                  <a:cubicBezTo>
                    <a:pt x="10969" y="7238"/>
                    <a:pt x="10982" y="7236"/>
                    <a:pt x="10998" y="7234"/>
                  </a:cubicBezTo>
                  <a:cubicBezTo>
                    <a:pt x="12198" y="7124"/>
                    <a:pt x="13128" y="6593"/>
                    <a:pt x="13172" y="5994"/>
                  </a:cubicBezTo>
                  <a:cubicBezTo>
                    <a:pt x="12585" y="6086"/>
                    <a:pt x="11915" y="6011"/>
                    <a:pt x="11512" y="5775"/>
                  </a:cubicBezTo>
                  <a:cubicBezTo>
                    <a:pt x="11283" y="5640"/>
                    <a:pt x="11672" y="5444"/>
                    <a:pt x="11904" y="5580"/>
                  </a:cubicBezTo>
                  <a:cubicBezTo>
                    <a:pt x="12231" y="5772"/>
                    <a:pt x="12717" y="5795"/>
                    <a:pt x="13154" y="5702"/>
                  </a:cubicBezTo>
                  <a:cubicBezTo>
                    <a:pt x="13200" y="5627"/>
                    <a:pt x="13364" y="5584"/>
                    <a:pt x="13499" y="5596"/>
                  </a:cubicBezTo>
                  <a:cubicBezTo>
                    <a:pt x="13853" y="5441"/>
                    <a:pt x="14041" y="5192"/>
                    <a:pt x="14156" y="4976"/>
                  </a:cubicBezTo>
                  <a:cubicBezTo>
                    <a:pt x="14248" y="4804"/>
                    <a:pt x="14783" y="4877"/>
                    <a:pt x="14691" y="5049"/>
                  </a:cubicBezTo>
                  <a:cubicBezTo>
                    <a:pt x="14525" y="5360"/>
                    <a:pt x="14228" y="5665"/>
                    <a:pt x="13713" y="5855"/>
                  </a:cubicBezTo>
                  <a:cubicBezTo>
                    <a:pt x="13772" y="6470"/>
                    <a:pt x="13095" y="7062"/>
                    <a:pt x="12022" y="7347"/>
                  </a:cubicBezTo>
                  <a:cubicBezTo>
                    <a:pt x="12588" y="7381"/>
                    <a:pt x="13165" y="7380"/>
                    <a:pt x="13728" y="7342"/>
                  </a:cubicBezTo>
                  <a:cubicBezTo>
                    <a:pt x="15324" y="7234"/>
                    <a:pt x="16771" y="6852"/>
                    <a:pt x="17999" y="6342"/>
                  </a:cubicBezTo>
                  <a:cubicBezTo>
                    <a:pt x="18035" y="6224"/>
                    <a:pt x="18055" y="6103"/>
                    <a:pt x="18055" y="5978"/>
                  </a:cubicBezTo>
                  <a:cubicBezTo>
                    <a:pt x="18055" y="4689"/>
                    <a:pt x="16053" y="3632"/>
                    <a:pt x="13512" y="3535"/>
                  </a:cubicBezTo>
                  <a:cubicBezTo>
                    <a:pt x="13512" y="3523"/>
                    <a:pt x="13513" y="3511"/>
                    <a:pt x="13513" y="3499"/>
                  </a:cubicBezTo>
                  <a:cubicBezTo>
                    <a:pt x="13513" y="2388"/>
                    <a:pt x="11704" y="1488"/>
                    <a:pt x="9470" y="1488"/>
                  </a:cubicBezTo>
                  <a:cubicBezTo>
                    <a:pt x="8860" y="1488"/>
                    <a:pt x="8283" y="1555"/>
                    <a:pt x="7765" y="1676"/>
                  </a:cubicBezTo>
                  <a:cubicBezTo>
                    <a:pt x="7671" y="1928"/>
                    <a:pt x="7518" y="2175"/>
                    <a:pt x="7304" y="2410"/>
                  </a:cubicBezTo>
                  <a:cubicBezTo>
                    <a:pt x="6733" y="3038"/>
                    <a:pt x="5642" y="3786"/>
                    <a:pt x="4172" y="3896"/>
                  </a:cubicBezTo>
                  <a:cubicBezTo>
                    <a:pt x="4150" y="3898"/>
                    <a:pt x="4129" y="3898"/>
                    <a:pt x="4109" y="3898"/>
                  </a:cubicBezTo>
                  <a:cubicBezTo>
                    <a:pt x="4102" y="4178"/>
                    <a:pt x="3903" y="4466"/>
                    <a:pt x="3647" y="4697"/>
                  </a:cubicBezTo>
                  <a:cubicBezTo>
                    <a:pt x="3475" y="4852"/>
                    <a:pt x="2996" y="4714"/>
                    <a:pt x="3169" y="4558"/>
                  </a:cubicBezTo>
                  <a:cubicBezTo>
                    <a:pt x="3469" y="4287"/>
                    <a:pt x="3623" y="4003"/>
                    <a:pt x="3496" y="3695"/>
                  </a:cubicBezTo>
                  <a:cubicBezTo>
                    <a:pt x="3366" y="3377"/>
                    <a:pt x="2714" y="3122"/>
                    <a:pt x="2061" y="3169"/>
                  </a:cubicBezTo>
                  <a:cubicBezTo>
                    <a:pt x="1711" y="3194"/>
                    <a:pt x="1561" y="2928"/>
                    <a:pt x="1913" y="2904"/>
                  </a:cubicBezTo>
                  <a:cubicBezTo>
                    <a:pt x="2712" y="2846"/>
                    <a:pt x="3373" y="3029"/>
                    <a:pt x="3813" y="3359"/>
                  </a:cubicBezTo>
                  <a:cubicBezTo>
                    <a:pt x="3926" y="3443"/>
                    <a:pt x="4000" y="3534"/>
                    <a:pt x="4048" y="3629"/>
                  </a:cubicBezTo>
                  <a:cubicBezTo>
                    <a:pt x="5391" y="3520"/>
                    <a:pt x="6369" y="2809"/>
                    <a:pt x="6861" y="2229"/>
                  </a:cubicBezTo>
                  <a:cubicBezTo>
                    <a:pt x="7011" y="2052"/>
                    <a:pt x="7124" y="1868"/>
                    <a:pt x="7201" y="1682"/>
                  </a:cubicBezTo>
                  <a:cubicBezTo>
                    <a:pt x="6461" y="699"/>
                    <a:pt x="4558" y="0"/>
                    <a:pt x="2325" y="0"/>
                  </a:cubicBezTo>
                  <a:cubicBezTo>
                    <a:pt x="1488" y="0"/>
                    <a:pt x="701" y="101"/>
                    <a:pt x="0" y="275"/>
                  </a:cubicBezTo>
                  <a:cubicBezTo>
                    <a:pt x="0" y="275"/>
                    <a:pt x="0" y="20005"/>
                    <a:pt x="0" y="2000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vert="horz" anchor="ctr" tIns="38100" lIns="38100" bIns="38100" rIns="38100">
              <a:normAutofit/>
            </a:bodyPr>
            <a:p>
              <a:pPr algn="ctr" marL="0">
                <a:lnSpc>
                  <a:spcPct val="100000"/>
                </a:lnSpc>
                <a:spcBef>
                  <a:spcPct val="0"/>
                </a:spcBef>
              </a:pPr>
            </a:p>
          </p:txBody>
        </p:sp>
        <p:sp>
          <p:nvSpPr>
            <p:cNvPr name="AutoShape 6" id="6"/>
            <p:cNvSpPr/>
            <p:nvPr/>
          </p:nvSpPr>
          <p:spPr>
            <a:xfrm>
              <a:off x="6596364" y="1928366"/>
              <a:ext cx="1544234" cy="154423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7" id="7"/>
            <p:cNvSpPr/>
            <p:nvPr/>
          </p:nvSpPr>
          <p:spPr>
            <a:xfrm>
              <a:off x="5725195" y="4203461"/>
              <a:ext cx="1134764" cy="113476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8" id="8"/>
            <p:cNvSpPr/>
            <p:nvPr/>
          </p:nvSpPr>
          <p:spPr>
            <a:xfrm>
              <a:off x="4078514" y="2565371"/>
              <a:ext cx="1134764" cy="113476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txBody>
            <a:bodyPr vert="horz" anchor="ctr" wrap="none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AutoShape 9" id="9"/>
          <p:cNvSpPr/>
          <p:nvPr/>
        </p:nvSpPr>
        <p:spPr>
          <a:xfrm>
            <a:off x="687278" y="1923507"/>
            <a:ext cx="5757664" cy="102374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anchor="t" wrap="square" tIns="45720" lIns="90000" bIns="45720" rIns="91440">
            <a:spAutoFit/>
          </a:bodyPr>
          <a:p>
            <a:pPr algn="l" marL="0">
              <a:lnSpc>
                <a:spcPct val="150000"/>
              </a:lnSpc>
              <a:spcBef>
                <a:spcPct val="0"/>
              </a:spcBef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Define scope, select tools, create test environment. Plan for maintenance and scalability. Structured approach is necessary.</a:t>
            </a:r>
          </a:p>
        </p:txBody>
      </p:sp>
      <p:sp>
        <p:nvSpPr>
          <p:cNvPr name="TextBox 10" id="10"/>
          <p:cNvSpPr txBox="true"/>
          <p:nvPr/>
        </p:nvSpPr>
        <p:spPr>
          <a:xfrm>
            <a:off x="687279" y="1481702"/>
            <a:ext cx="5757664" cy="340735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Planning and Setup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>
            <a:off x="687279" y="3024000"/>
            <a:ext cx="567872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</a:ln>
        </p:spPr>
      </p:cxnSp>
      <p:sp>
        <p:nvSpPr>
          <p:cNvPr name="AutoShape 12" id="12"/>
          <p:cNvSpPr/>
          <p:nvPr/>
        </p:nvSpPr>
        <p:spPr>
          <a:xfrm>
            <a:off x="687278" y="3516796"/>
            <a:ext cx="5757664" cy="102374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anchor="t" wrap="square" tIns="45720" lIns="90000" bIns="45720" rIns="91440">
            <a:spAutoFit/>
          </a:bodyPr>
          <a:p>
            <a:pPr algn="l" marL="0">
              <a:lnSpc>
                <a:spcPct val="150000"/>
              </a:lnSpc>
              <a:spcBef>
                <a:spcPct val="0"/>
              </a:spcBef>
            </a:pPr>
            <a:r>
              <a:rPr lang="en-US" b="false" i="false" sz="1400" baseline="0" u="none">
                <a:solidFill>
                  <a:srgbClr val="FFFFFF"/>
                </a:solidFill>
                <a:latin typeface="+mn-ea"/>
                <a:ea typeface="+mn-ea"/>
              </a:rPr>
              <a:t>Create clear, concise, and maintainable scripts. Use best practices. Follow coding standards.</a:t>
            </a:r>
          </a:p>
        </p:txBody>
      </p:sp>
      <p:sp>
        <p:nvSpPr>
          <p:cNvPr name="TextBox 13" id="13"/>
          <p:cNvSpPr txBox="true"/>
          <p:nvPr/>
        </p:nvSpPr>
        <p:spPr>
          <a:xfrm>
            <a:off x="687279" y="3144357"/>
            <a:ext cx="5757664" cy="340735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Writing Automation Scripts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>
            <a:off x="687279" y="4552258"/>
            <a:ext cx="567872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</a:ln>
        </p:spPr>
      </p:cxnSp>
      <p:sp>
        <p:nvSpPr>
          <p:cNvPr name="AutoShape 15" id="15"/>
          <p:cNvSpPr/>
          <p:nvPr/>
        </p:nvSpPr>
        <p:spPr>
          <a:xfrm>
            <a:off x="687278" y="5114420"/>
            <a:ext cx="5757664" cy="102374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anchor="t" wrap="square" tIns="45720" lIns="90000" bIns="45720" rIns="91440">
            <a:spAutoFit/>
          </a:bodyPr>
          <a:p>
            <a:pPr algn="l" marL="0">
              <a:lnSpc>
                <a:spcPct val="150000"/>
              </a:lnSpc>
              <a:spcBef>
                <a:spcPct val="0"/>
              </a:spcBef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Execute scripts, analyze results, generate reports. Track performance and identify issues. Feedback loop for improvement.</a:t>
            </a:r>
          </a:p>
        </p:txBody>
      </p:sp>
      <p:sp>
        <p:nvSpPr>
          <p:cNvPr name="TextBox 16" id="16"/>
          <p:cNvSpPr txBox="true"/>
          <p:nvPr/>
        </p:nvSpPr>
        <p:spPr>
          <a:xfrm>
            <a:off x="687279" y="4672615"/>
            <a:ext cx="5757664" cy="340735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6800" lIns="90000" bIns="46800" rIns="90000">
            <a:spAutoFit/>
          </a:bodyPr>
          <a:lstStyle/>
          <a:p>
            <a:pPr algn="l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Execution and Reporting</a:t>
            </a:r>
            <a:endParaRPr lang="en-US" sz="1100"/>
          </a:p>
        </p:txBody>
      </p:sp>
    </p:spTree>
  </p:cSld>
  <p:clrMapOvr>
    <a:masterClrMapping/>
  </p:clrMapOvr>
  <p:transition spd="fast"/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4728754" y="3001213"/>
            <a:ext cx="6790146" cy="830997"/>
          </a:xfrm>
        </p:spPr>
        <p:txBody>
          <a:bodyPr vert="horz" anchor="t" wrap="square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b="true" i="false" sz="4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Emerging Trends in Software Testing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192895" y="1573611"/>
            <a:ext cx="1326004" cy="1323439"/>
          </a:xfrm>
          <a:prstGeom prst="rect">
            <a:avLst/>
          </a:prstGeom>
        </p:spPr>
        <p:txBody>
          <a:bodyPr anchor="b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GB" b="false" i="false" sz="8000" baseline="0" u="none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ea typeface="Arial"/>
              </a:rPr>
              <a:t>07</a:t>
            </a:r>
            <a:endParaRPr lang="en-US" sz="1100"/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AI in Testing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1297633" y="1130300"/>
            <a:ext cx="9794420" cy="2374900"/>
          </a:xfrm>
          <a:prstGeom prst="rightArrow">
            <a:avLst/>
          </a:prstGeom>
          <a:gradFill>
            <a:gsLst>
              <a:gs pos="0">
                <a:srgbClr val="778495">
                  <a:alpha val="0"/>
                </a:srgbClr>
              </a:gs>
              <a:gs pos="100000">
                <a:srgbClr val="778495">
                  <a:alpha val="15000"/>
                </a:srgbClr>
              </a:gs>
            </a:gsLst>
          </a:gra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cxnSp>
        <p:nvCxnSpPr>
          <p:cNvPr name="Connector 4" id="4"/>
          <p:cNvCxnSpPr/>
          <p:nvPr/>
        </p:nvCxnSpPr>
        <p:spPr>
          <a:xfrm flipH="true">
            <a:off x="4553587" y="2958560"/>
            <a:ext cx="0" cy="2480072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</a:ln>
        </p:spPr>
      </p:cxnSp>
      <p:cxnSp>
        <p:nvCxnSpPr>
          <p:cNvPr name="Connector 5" id="5"/>
          <p:cNvCxnSpPr/>
          <p:nvPr/>
        </p:nvCxnSpPr>
        <p:spPr>
          <a:xfrm flipH="true">
            <a:off x="7342840" y="2958560"/>
            <a:ext cx="0" cy="2387484"/>
          </a:xfrm>
          <a:prstGeom prst="line">
            <a:avLst/>
          </a:prstGeom>
          <a:ln w="9525">
            <a:solidFill>
              <a:schemeClr val="accent2"/>
            </a:solidFill>
          </a:ln>
        </p:spPr>
      </p:cxnSp>
      <p:sp>
        <p:nvSpPr>
          <p:cNvPr name="AutoShape 6" id="6"/>
          <p:cNvSpPr/>
          <p:nvPr/>
        </p:nvSpPr>
        <p:spPr>
          <a:xfrm>
            <a:off x="2336876" y="1929867"/>
            <a:ext cx="1964442" cy="779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ECEF4">
                  <a:lumMod val="60000"/>
                  <a:lumOff val="40000"/>
                </a:srgbClr>
              </a:gs>
              <a:gs pos="60000">
                <a:srgbClr val="7ECEF4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50800" dir="5400000" dist="50800" rotWithShape="false">
              <a:schemeClr val="accent1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AI in Testing</a:t>
            </a:r>
          </a:p>
        </p:txBody>
      </p:sp>
      <p:sp>
        <p:nvSpPr>
          <p:cNvPr name="AutoShape 7" id="7"/>
          <p:cNvSpPr/>
          <p:nvPr/>
        </p:nvSpPr>
        <p:spPr>
          <a:xfrm>
            <a:off x="2336876" y="3162746"/>
            <a:ext cx="1964442" cy="1590793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Using artificial intelligence to automate and enhance testing. Improves efficiency and accuracy. Reduces human effort.</a:t>
            </a:r>
          </a:p>
        </p:txBody>
      </p:sp>
      <p:sp>
        <p:nvSpPr>
          <p:cNvPr name="AutoShape 8" id="8"/>
          <p:cNvSpPr/>
          <p:nvPr/>
        </p:nvSpPr>
        <p:spPr>
          <a:xfrm>
            <a:off x="4925433" y="1929867"/>
            <a:ext cx="1964442" cy="779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490BF">
                  <a:lumMod val="60000"/>
                  <a:lumOff val="40000"/>
                </a:srgbClr>
              </a:gs>
              <a:gs pos="60000">
                <a:srgbClr val="C490BF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50800" dir="5400000" dist="50800" rotWithShape="false">
              <a:schemeClr val="accent2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AI Applications in Testing</a:t>
            </a:r>
          </a:p>
        </p:txBody>
      </p:sp>
      <p:sp>
        <p:nvSpPr>
          <p:cNvPr name="AutoShape 9" id="9"/>
          <p:cNvSpPr/>
          <p:nvPr/>
        </p:nvSpPr>
        <p:spPr>
          <a:xfrm>
            <a:off x="4925433" y="3162746"/>
            <a:ext cx="1964442" cy="190002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Test case generation, defect prediction, automated test execution, and robotic process automation. Transforming testing practices. Provides strategic advantages.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639606" y="1929867"/>
            <a:ext cx="1964442" cy="779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29C9F">
                  <a:lumMod val="60000"/>
                  <a:lumOff val="40000"/>
                </a:srgbClr>
              </a:gs>
              <a:gs pos="60000">
                <a:srgbClr val="F29C9F"/>
              </a:gs>
            </a:gsLst>
            <a:lin ang="2700000"/>
          </a:gradFill>
          <a:ln cap="rnd">
            <a:noFill/>
            <a:prstDash val="solid"/>
          </a:ln>
          <a:effectLst>
            <a:outerShdw algn="ctr" blurRad="50800" dir="5400000" dist="50800" rotWithShape="false">
              <a:schemeClr val="accent3">
                <a:alpha val="20000"/>
              </a:schemeClr>
            </a:outerShdw>
          </a:effectLst>
        </p:spPr>
        <p:txBody>
          <a:bodyPr vert="horz" rot="0" anchor="ctr" wrap="square" tIns="45720" lIns="91440" bIns="45720" rIns="91440">
            <a:noAutofit/>
          </a:bodyPr>
          <a:p>
            <a:pPr algn="ctr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Benefits and Challenges</a:t>
            </a:r>
          </a:p>
        </p:txBody>
      </p:sp>
      <p:sp>
        <p:nvSpPr>
          <p:cNvPr name="AutoShape 11" id="11"/>
          <p:cNvSpPr/>
          <p:nvPr/>
        </p:nvSpPr>
        <p:spPr>
          <a:xfrm>
            <a:off x="7639606" y="3162746"/>
            <a:ext cx="1964442" cy="1590793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108000" lIns="108000" bIns="10800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Increased efficiency, reduced costs, improved accuracy. Requires expertise, data, and infrastructure. Overcoming challenges is key.</a:t>
            </a:r>
          </a:p>
        </p:txBody>
      </p:sp>
    </p:spTree>
  </p:cSld>
  <p:clrMapOvr>
    <a:masterClrMapping/>
  </p:clrMapOvr>
  <p:transition spd="fast"/>
</p:sld>
</file>

<file path=ppt/slides/slide33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anchor="t" wrap="square" tIns="45720" lIns="91440" bIns="45720" rIns="91440">
            <a:noAutofit/>
          </a:bodyPr>
          <a:p>
            <a:pPr algn="l" marL="0"/>
            <a:r>
              <a:rPr lang="zh-CN" b="true" i="false" sz="2800" baseline="0" u="none" altLang="en-US">
                <a:solidFill>
                  <a:srgbClr val="FFFFFF"/>
                </a:solidFill>
                <a:effectLst/>
                <a:latin typeface="微软雅黑"/>
                <a:ea typeface="微软雅黑"/>
              </a:rPr>
              <a:t>DevOps and Continuous Testing</a:t>
            </a:r>
          </a:p>
        </p:txBody>
      </p:sp>
      <p:sp>
        <p:nvSpPr>
          <p:cNvPr name="Freeform 3" id="3"/>
          <p:cNvSpPr/>
          <p:nvPr/>
        </p:nvSpPr>
        <p:spPr>
          <a:xfrm flipH="true">
            <a:off x="1500714" y="1512826"/>
            <a:ext cx="1816101" cy="1783876"/>
          </a:xfrm>
          <a:custGeom>
            <a:avLst/>
            <a:gdLst/>
            <a:ahLst/>
            <a:cxnLst/>
            <a:rect r="r" b="b" t="t" l="l"/>
            <a:pathLst>
              <a:path w="1400" h="1375" stroke="true" fill="norm" extrusionOk="true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>
            <a:noFill/>
          </a:ln>
          <a:effectLst/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2142064" y="2138064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2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5" id="5"/>
          <p:cNvSpPr/>
          <p:nvPr/>
        </p:nvSpPr>
        <p:spPr>
          <a:xfrm>
            <a:off x="1500714" y="3615346"/>
            <a:ext cx="1957039" cy="338553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DevOps and Testing</a:t>
            </a:r>
          </a:p>
        </p:txBody>
      </p:sp>
      <p:sp>
        <p:nvSpPr>
          <p:cNvPr name="AutoShape 6" id="6"/>
          <p:cNvSpPr/>
          <p:nvPr/>
        </p:nvSpPr>
        <p:spPr>
          <a:xfrm>
            <a:off x="1500714" y="3948015"/>
            <a:ext cx="1957039" cy="226314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Integrating testing into the DevOps pipeline. Automating and accelerating feedback loops. Continuous Integration and Continuous Delivery (CI/CD).</a:t>
            </a:r>
          </a:p>
        </p:txBody>
      </p:sp>
      <p:sp>
        <p:nvSpPr>
          <p:cNvPr name="Freeform 7" id="7"/>
          <p:cNvSpPr/>
          <p:nvPr/>
        </p:nvSpPr>
        <p:spPr>
          <a:xfrm flipH="true">
            <a:off x="5068796" y="1512826"/>
            <a:ext cx="1816101" cy="1783876"/>
          </a:xfrm>
          <a:custGeom>
            <a:avLst/>
            <a:gdLst/>
            <a:ahLst/>
            <a:cxnLst/>
            <a:rect r="r" b="b" t="t" l="l"/>
            <a:pathLst>
              <a:path w="1400" h="1375" stroke="true" fill="norm" extrusionOk="true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>
            <a:noFill/>
          </a:ln>
          <a:effectLst/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5710146" y="2167289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2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9" id="9"/>
          <p:cNvSpPr/>
          <p:nvPr/>
        </p:nvSpPr>
        <p:spPr>
          <a:xfrm>
            <a:off x="5068796" y="3615346"/>
            <a:ext cx="1957039" cy="338553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Continuous Testing Practices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068796" y="3948015"/>
            <a:ext cx="1957039" cy="2263140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Automated testing, test-driven development (TDD), behavior-driven development (BDD). Promotes collaboration and quality. Ensures rapid feedback.</a:t>
            </a:r>
          </a:p>
        </p:txBody>
      </p:sp>
      <p:sp>
        <p:nvSpPr>
          <p:cNvPr name="Freeform 11" id="11"/>
          <p:cNvSpPr/>
          <p:nvPr/>
        </p:nvSpPr>
        <p:spPr>
          <a:xfrm flipH="true">
            <a:off x="8649576" y="1512826"/>
            <a:ext cx="1816101" cy="1783876"/>
          </a:xfrm>
          <a:custGeom>
            <a:avLst/>
            <a:gdLst/>
            <a:ahLst/>
            <a:cxnLst/>
            <a:rect r="r" b="b" t="t" l="l"/>
            <a:pathLst>
              <a:path w="1400" h="1375" stroke="true" fill="norm" extrusionOk="true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>
            <a:noFill/>
          </a:ln>
          <a:effectLst/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>
            <a:off x="9290926" y="2138064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2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>
            <a:off x="8649576" y="3615346"/>
            <a:ext cx="1957039" cy="338553"/>
          </a:xfrm>
          <a:prstGeom prst="rect">
            <a:avLst/>
          </a:prstGeom>
          <a:noFill/>
          <a:ln>
            <a:noFill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Benefits of Continuous Testing</a:t>
            </a:r>
          </a:p>
        </p:txBody>
      </p:sp>
      <p:sp>
        <p:nvSpPr>
          <p:cNvPr name="AutoShape 14" id="14"/>
          <p:cNvSpPr/>
          <p:nvPr/>
        </p:nvSpPr>
        <p:spPr>
          <a:xfrm>
            <a:off x="8649576" y="3948015"/>
            <a:ext cx="1957039" cy="1992853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Faster time to market, reduced risks, improved quality. Integral to the DevOps approach. Provides agility.</a:t>
            </a:r>
          </a:p>
        </p:txBody>
      </p:sp>
    </p:spTree>
  </p:cSld>
  <p:clrMapOvr>
    <a:masterClrMapping/>
  </p:clrMapOvr>
  <p:transition spd="fast"/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rgbClr val="428775">
                <a:lumMod val="75000"/>
              </a:srgbClr>
            </a:gs>
            <a:gs pos="72000">
              <a:srgbClr val="428775">
                <a:lumMod val="5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Mobile Testing</a:t>
            </a:r>
          </a:p>
        </p:txBody>
      </p:sp>
      <p:sp>
        <p:nvSpPr>
          <p:cNvPr name="Freeform 3" id="3"/>
          <p:cNvSpPr/>
          <p:nvPr/>
        </p:nvSpPr>
        <p:spPr>
          <a:xfrm>
            <a:off x="552" y="3947448"/>
            <a:ext cx="12191448" cy="2885300"/>
          </a:xfrm>
          <a:custGeom>
            <a:avLst/>
            <a:gdLst/>
            <a:ahLst/>
            <a:cxnLst/>
            <a:rect r="r" b="b" t="t" l="l"/>
            <a:pathLst>
              <a:path w="12191448" h="2885300" stroke="true" fill="norm" extrusionOk="true">
                <a:moveTo>
                  <a:pt x="9394249" y="852"/>
                </a:moveTo>
                <a:cubicBezTo>
                  <a:pt x="9580749" y="31157"/>
                  <a:pt x="9744995" y="853707"/>
                  <a:pt x="9879572" y="1063441"/>
                </a:cubicBezTo>
                <a:cubicBezTo>
                  <a:pt x="10014149" y="1273175"/>
                  <a:pt x="10201707" y="1259256"/>
                  <a:pt x="10201707" y="1259256"/>
                </a:cubicBezTo>
                <a:lnTo>
                  <a:pt x="10727297" y="1463462"/>
                </a:lnTo>
                <a:lnTo>
                  <a:pt x="11168114" y="1578153"/>
                </a:lnTo>
                <a:lnTo>
                  <a:pt x="11439386" y="1681655"/>
                </a:lnTo>
                <a:lnTo>
                  <a:pt x="12164190" y="1401920"/>
                </a:lnTo>
                <a:lnTo>
                  <a:pt x="12191448" y="1415974"/>
                </a:lnTo>
                <a:lnTo>
                  <a:pt x="12191448" y="2885300"/>
                </a:lnTo>
                <a:lnTo>
                  <a:pt x="0" y="2885300"/>
                </a:lnTo>
                <a:lnTo>
                  <a:pt x="0" y="1859690"/>
                </a:lnTo>
                <a:lnTo>
                  <a:pt x="50200" y="1869077"/>
                </a:lnTo>
                <a:lnTo>
                  <a:pt x="418961" y="1564166"/>
                </a:lnTo>
                <a:lnTo>
                  <a:pt x="635132" y="1642492"/>
                </a:lnTo>
                <a:lnTo>
                  <a:pt x="965744" y="1751588"/>
                </a:lnTo>
                <a:lnTo>
                  <a:pt x="1487094" y="1452272"/>
                </a:lnTo>
                <a:lnTo>
                  <a:pt x="1635447" y="1345973"/>
                </a:lnTo>
                <a:lnTo>
                  <a:pt x="1813469" y="1298418"/>
                </a:lnTo>
                <a:lnTo>
                  <a:pt x="2279718" y="993508"/>
                </a:lnTo>
                <a:lnTo>
                  <a:pt x="2474695" y="1122186"/>
                </a:lnTo>
                <a:lnTo>
                  <a:pt x="2576422" y="1259256"/>
                </a:lnTo>
                <a:lnTo>
                  <a:pt x="2851932" y="1281634"/>
                </a:lnTo>
                <a:lnTo>
                  <a:pt x="3063864" y="1463462"/>
                </a:lnTo>
                <a:lnTo>
                  <a:pt x="3538590" y="1318000"/>
                </a:lnTo>
                <a:lnTo>
                  <a:pt x="3674226" y="1063441"/>
                </a:lnTo>
                <a:lnTo>
                  <a:pt x="3894633" y="948750"/>
                </a:lnTo>
                <a:lnTo>
                  <a:pt x="4064179" y="789301"/>
                </a:lnTo>
                <a:lnTo>
                  <a:pt x="4496519" y="604677"/>
                </a:lnTo>
                <a:lnTo>
                  <a:pt x="4564337" y="515162"/>
                </a:lnTo>
                <a:lnTo>
                  <a:pt x="4941575" y="772517"/>
                </a:lnTo>
                <a:lnTo>
                  <a:pt x="5280665" y="881614"/>
                </a:lnTo>
                <a:lnTo>
                  <a:pt x="5505311" y="1004697"/>
                </a:lnTo>
                <a:lnTo>
                  <a:pt x="5772347" y="881614"/>
                </a:lnTo>
                <a:lnTo>
                  <a:pt x="5975799" y="789301"/>
                </a:lnTo>
                <a:lnTo>
                  <a:pt x="6230117" y="873222"/>
                </a:lnTo>
                <a:lnTo>
                  <a:pt x="6416617" y="1021481"/>
                </a:lnTo>
                <a:lnTo>
                  <a:pt x="6734514" y="937561"/>
                </a:lnTo>
                <a:lnTo>
                  <a:pt x="6836240" y="817275"/>
                </a:lnTo>
                <a:lnTo>
                  <a:pt x="7294011" y="761328"/>
                </a:lnTo>
                <a:lnTo>
                  <a:pt x="7565283" y="596285"/>
                </a:lnTo>
                <a:lnTo>
                  <a:pt x="7942520" y="436836"/>
                </a:lnTo>
                <a:cubicBezTo>
                  <a:pt x="7967952" y="422849"/>
                  <a:pt x="8340951" y="596285"/>
                  <a:pt x="8340951" y="596285"/>
                </a:cubicBezTo>
                <a:lnTo>
                  <a:pt x="8620700" y="744544"/>
                </a:lnTo>
                <a:cubicBezTo>
                  <a:pt x="8667325" y="790234"/>
                  <a:pt x="8631651" y="1005563"/>
                  <a:pt x="8760575" y="881614"/>
                </a:cubicBezTo>
                <a:cubicBezTo>
                  <a:pt x="8889499" y="757665"/>
                  <a:pt x="9207750" y="-29453"/>
                  <a:pt x="9394249" y="852"/>
                </a:cubicBezTo>
                <a:close/>
              </a:path>
            </a:pathLst>
          </a:custGeom>
          <a:solidFill>
            <a:schemeClr val="bg1">
              <a:alpha val="70000"/>
              <a:lumMod val="95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Autofit/>
          </a:bodyPr>
          <a:p>
            <a:pPr algn="l" marL="0"/>
          </a:p>
        </p:txBody>
      </p:sp>
      <p:sp>
        <p:nvSpPr>
          <p:cNvPr name="Freeform 4" id="4"/>
          <p:cNvSpPr/>
          <p:nvPr/>
        </p:nvSpPr>
        <p:spPr>
          <a:xfrm>
            <a:off x="-2718" y="4954511"/>
            <a:ext cx="2453343" cy="1901458"/>
          </a:xfrm>
          <a:custGeom>
            <a:avLst/>
            <a:gdLst/>
            <a:ahLst/>
            <a:cxnLst/>
            <a:rect r="r" b="b" t="t" l="l"/>
            <a:pathLst>
              <a:path w="2453343" h="1901458" stroke="true" fill="norm" extrusionOk="true">
                <a:moveTo>
                  <a:pt x="2308937" y="0"/>
                </a:moveTo>
                <a:cubicBezTo>
                  <a:pt x="2453343" y="92549"/>
                  <a:pt x="2453343" y="92549"/>
                  <a:pt x="2453343" y="92549"/>
                </a:cubicBezTo>
                <a:cubicBezTo>
                  <a:pt x="2262217" y="117790"/>
                  <a:pt x="2262217" y="117790"/>
                  <a:pt x="2262217" y="117790"/>
                </a:cubicBezTo>
                <a:cubicBezTo>
                  <a:pt x="1807761" y="465549"/>
                  <a:pt x="1807761" y="465549"/>
                  <a:pt x="1807761" y="465549"/>
                </a:cubicBezTo>
                <a:cubicBezTo>
                  <a:pt x="1620881" y="588947"/>
                  <a:pt x="1620881" y="588947"/>
                  <a:pt x="1620881" y="588947"/>
                </a:cubicBezTo>
                <a:cubicBezTo>
                  <a:pt x="1620881" y="670278"/>
                  <a:pt x="1620881" y="670278"/>
                  <a:pt x="1620881" y="670278"/>
                </a:cubicBezTo>
                <a:cubicBezTo>
                  <a:pt x="1353304" y="838549"/>
                  <a:pt x="1353304" y="838549"/>
                  <a:pt x="1353304" y="838549"/>
                </a:cubicBezTo>
                <a:cubicBezTo>
                  <a:pt x="1620881" y="891835"/>
                  <a:pt x="1620881" y="891835"/>
                  <a:pt x="1620881" y="891835"/>
                </a:cubicBezTo>
                <a:cubicBezTo>
                  <a:pt x="1208898" y="1074128"/>
                  <a:pt x="1208898" y="1074128"/>
                  <a:pt x="1208898" y="1074128"/>
                </a:cubicBezTo>
                <a:cubicBezTo>
                  <a:pt x="1149436" y="1273248"/>
                  <a:pt x="1149436" y="1273248"/>
                  <a:pt x="1149436" y="1273248"/>
                </a:cubicBezTo>
                <a:cubicBezTo>
                  <a:pt x="996535" y="1318120"/>
                  <a:pt x="996535" y="1318120"/>
                  <a:pt x="996535" y="1318120"/>
                </a:cubicBezTo>
                <a:cubicBezTo>
                  <a:pt x="711969" y="1531263"/>
                  <a:pt x="711969" y="1531263"/>
                  <a:pt x="711969" y="1531263"/>
                </a:cubicBezTo>
                <a:cubicBezTo>
                  <a:pt x="627024" y="1901458"/>
                  <a:pt x="627024" y="1901458"/>
                  <a:pt x="627024" y="1901458"/>
                </a:cubicBezTo>
                <a:cubicBezTo>
                  <a:pt x="491112" y="1733188"/>
                  <a:pt x="491112" y="1733188"/>
                  <a:pt x="491112" y="1733188"/>
                </a:cubicBezTo>
                <a:cubicBezTo>
                  <a:pt x="168321" y="1710751"/>
                  <a:pt x="168321" y="1710751"/>
                  <a:pt x="168321" y="1710751"/>
                </a:cubicBezTo>
                <a:cubicBezTo>
                  <a:pt x="2678" y="1621007"/>
                  <a:pt x="2678" y="1621007"/>
                  <a:pt x="2678" y="1621007"/>
                </a:cubicBezTo>
                <a:lnTo>
                  <a:pt x="0" y="1622583"/>
                </a:lnTo>
                <a:lnTo>
                  <a:pt x="0" y="758045"/>
                </a:lnTo>
                <a:lnTo>
                  <a:pt x="410414" y="577729"/>
                </a:lnTo>
                <a:cubicBezTo>
                  <a:pt x="270255" y="903053"/>
                  <a:pt x="270255" y="903053"/>
                  <a:pt x="270255" y="903053"/>
                </a:cubicBezTo>
                <a:cubicBezTo>
                  <a:pt x="410414" y="1183504"/>
                  <a:pt x="410414" y="1183504"/>
                  <a:pt x="410414" y="1183504"/>
                </a:cubicBezTo>
                <a:cubicBezTo>
                  <a:pt x="2678" y="1531263"/>
                  <a:pt x="2678" y="1531263"/>
                  <a:pt x="2678" y="1531263"/>
                </a:cubicBezTo>
                <a:cubicBezTo>
                  <a:pt x="559068" y="1452737"/>
                  <a:pt x="559068" y="1452737"/>
                  <a:pt x="559068" y="1452737"/>
                </a:cubicBezTo>
                <a:cubicBezTo>
                  <a:pt x="962557" y="1020842"/>
                  <a:pt x="962557" y="1020842"/>
                  <a:pt x="962557" y="1020842"/>
                </a:cubicBezTo>
                <a:cubicBezTo>
                  <a:pt x="992288" y="746000"/>
                  <a:pt x="992288" y="746000"/>
                  <a:pt x="992288" y="746000"/>
                </a:cubicBezTo>
                <a:cubicBezTo>
                  <a:pt x="1663354" y="314105"/>
                  <a:pt x="1663354" y="314105"/>
                  <a:pt x="1663354" y="314105"/>
                </a:cubicBezTo>
                <a:cubicBezTo>
                  <a:pt x="2308937" y="0"/>
                  <a:pt x="2308937" y="0"/>
                  <a:pt x="23089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Autofit/>
          </a:bodyPr>
          <a:p>
            <a:pPr algn="l" marL="0"/>
          </a:p>
        </p:txBody>
      </p:sp>
      <p:sp>
        <p:nvSpPr>
          <p:cNvPr name="Freeform 5" id="5"/>
          <p:cNvSpPr/>
          <p:nvPr/>
        </p:nvSpPr>
        <p:spPr>
          <a:xfrm>
            <a:off x="2519228" y="4465044"/>
            <a:ext cx="2550160" cy="1868701"/>
          </a:xfrm>
          <a:custGeom>
            <a:avLst/>
            <a:gdLst/>
            <a:ahLst/>
            <a:cxnLst/>
            <a:rect r="r" b="b" t="t" l="l"/>
            <a:pathLst>
              <a:path w="1078" h="1198" stroke="true" fill="norm" extrusionOk="true">
                <a:moveTo>
                  <a:pt x="243" y="610"/>
                </a:moveTo>
                <a:lnTo>
                  <a:pt x="185" y="824"/>
                </a:lnTo>
                <a:lnTo>
                  <a:pt x="56" y="890"/>
                </a:lnTo>
                <a:lnTo>
                  <a:pt x="0" y="1039"/>
                </a:lnTo>
                <a:lnTo>
                  <a:pt x="34" y="1039"/>
                </a:lnTo>
                <a:lnTo>
                  <a:pt x="84" y="1119"/>
                </a:lnTo>
                <a:lnTo>
                  <a:pt x="124" y="1119"/>
                </a:lnTo>
                <a:lnTo>
                  <a:pt x="124" y="1007"/>
                </a:lnTo>
                <a:lnTo>
                  <a:pt x="199" y="960"/>
                </a:lnTo>
                <a:lnTo>
                  <a:pt x="248" y="845"/>
                </a:lnTo>
                <a:lnTo>
                  <a:pt x="327" y="1007"/>
                </a:lnTo>
                <a:lnTo>
                  <a:pt x="291" y="1119"/>
                </a:lnTo>
                <a:lnTo>
                  <a:pt x="327" y="1140"/>
                </a:lnTo>
                <a:lnTo>
                  <a:pt x="406" y="1140"/>
                </a:lnTo>
                <a:lnTo>
                  <a:pt x="471" y="1198"/>
                </a:lnTo>
                <a:lnTo>
                  <a:pt x="550" y="1039"/>
                </a:lnTo>
                <a:lnTo>
                  <a:pt x="699" y="1075"/>
                </a:lnTo>
                <a:lnTo>
                  <a:pt x="806" y="1007"/>
                </a:lnTo>
                <a:lnTo>
                  <a:pt x="963" y="890"/>
                </a:lnTo>
                <a:lnTo>
                  <a:pt x="1078" y="723"/>
                </a:lnTo>
                <a:lnTo>
                  <a:pt x="1078" y="561"/>
                </a:lnTo>
                <a:lnTo>
                  <a:pt x="1078" y="378"/>
                </a:lnTo>
                <a:lnTo>
                  <a:pt x="999" y="414"/>
                </a:lnTo>
                <a:lnTo>
                  <a:pt x="941" y="313"/>
                </a:lnTo>
                <a:lnTo>
                  <a:pt x="941" y="268"/>
                </a:lnTo>
                <a:lnTo>
                  <a:pt x="869" y="182"/>
                </a:lnTo>
                <a:lnTo>
                  <a:pt x="891" y="140"/>
                </a:lnTo>
                <a:lnTo>
                  <a:pt x="880" y="0"/>
                </a:lnTo>
                <a:lnTo>
                  <a:pt x="756" y="90"/>
                </a:lnTo>
                <a:lnTo>
                  <a:pt x="670" y="173"/>
                </a:lnTo>
                <a:lnTo>
                  <a:pt x="598" y="281"/>
                </a:lnTo>
                <a:lnTo>
                  <a:pt x="539" y="308"/>
                </a:lnTo>
                <a:lnTo>
                  <a:pt x="501" y="353"/>
                </a:lnTo>
                <a:lnTo>
                  <a:pt x="420" y="529"/>
                </a:lnTo>
                <a:lnTo>
                  <a:pt x="243" y="6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6" id="6"/>
          <p:cNvSpPr/>
          <p:nvPr/>
        </p:nvSpPr>
        <p:spPr>
          <a:xfrm>
            <a:off x="5268101" y="4720860"/>
            <a:ext cx="1014859" cy="1353951"/>
          </a:xfrm>
          <a:custGeom>
            <a:avLst/>
            <a:gdLst/>
            <a:ahLst/>
            <a:cxnLst/>
            <a:rect r="r" b="b" t="t" l="l"/>
            <a:pathLst>
              <a:path w="429" h="867" stroke="true" fill="norm" extrusionOk="true">
                <a:moveTo>
                  <a:pt x="117" y="147"/>
                </a:moveTo>
                <a:lnTo>
                  <a:pt x="117" y="234"/>
                </a:lnTo>
                <a:lnTo>
                  <a:pt x="117" y="377"/>
                </a:lnTo>
                <a:lnTo>
                  <a:pt x="0" y="528"/>
                </a:lnTo>
                <a:lnTo>
                  <a:pt x="0" y="687"/>
                </a:lnTo>
                <a:lnTo>
                  <a:pt x="58" y="868"/>
                </a:lnTo>
                <a:lnTo>
                  <a:pt x="201" y="609"/>
                </a:lnTo>
                <a:lnTo>
                  <a:pt x="144" y="609"/>
                </a:lnTo>
                <a:lnTo>
                  <a:pt x="201" y="507"/>
                </a:lnTo>
                <a:lnTo>
                  <a:pt x="314" y="564"/>
                </a:lnTo>
                <a:lnTo>
                  <a:pt x="314" y="419"/>
                </a:lnTo>
                <a:lnTo>
                  <a:pt x="429" y="419"/>
                </a:lnTo>
                <a:lnTo>
                  <a:pt x="314" y="196"/>
                </a:lnTo>
                <a:lnTo>
                  <a:pt x="271" y="147"/>
                </a:lnTo>
                <a:lnTo>
                  <a:pt x="302" y="95"/>
                </a:lnTo>
                <a:lnTo>
                  <a:pt x="314" y="0"/>
                </a:lnTo>
                <a:lnTo>
                  <a:pt x="117" y="147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pic>
        <p:nvPicPr>
          <p:cNvPr name="image1.png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217" y="5574099"/>
            <a:ext cx="37849" cy="2495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name="Freeform 8" id="8"/>
          <p:cNvSpPr/>
          <p:nvPr/>
        </p:nvSpPr>
        <p:spPr>
          <a:xfrm>
            <a:off x="6453287" y="4387052"/>
            <a:ext cx="1686701" cy="1701798"/>
          </a:xfrm>
          <a:custGeom>
            <a:avLst/>
            <a:gdLst/>
            <a:ahLst/>
            <a:cxnLst/>
            <a:rect r="r" b="b" t="t" l="l"/>
            <a:pathLst>
              <a:path w="713" h="1091" stroke="true" fill="norm" extrusionOk="true">
                <a:moveTo>
                  <a:pt x="0" y="381"/>
                </a:moveTo>
                <a:lnTo>
                  <a:pt x="34" y="737"/>
                </a:lnTo>
                <a:lnTo>
                  <a:pt x="113" y="895"/>
                </a:lnTo>
                <a:lnTo>
                  <a:pt x="113" y="1010"/>
                </a:lnTo>
                <a:lnTo>
                  <a:pt x="284" y="992"/>
                </a:lnTo>
                <a:lnTo>
                  <a:pt x="334" y="1091"/>
                </a:lnTo>
                <a:lnTo>
                  <a:pt x="492" y="992"/>
                </a:lnTo>
                <a:lnTo>
                  <a:pt x="464" y="832"/>
                </a:lnTo>
                <a:lnTo>
                  <a:pt x="550" y="795"/>
                </a:lnTo>
                <a:lnTo>
                  <a:pt x="591" y="832"/>
                </a:lnTo>
                <a:lnTo>
                  <a:pt x="670" y="737"/>
                </a:lnTo>
                <a:lnTo>
                  <a:pt x="471" y="521"/>
                </a:lnTo>
                <a:lnTo>
                  <a:pt x="492" y="262"/>
                </a:lnTo>
                <a:lnTo>
                  <a:pt x="471" y="223"/>
                </a:lnTo>
                <a:lnTo>
                  <a:pt x="570" y="223"/>
                </a:lnTo>
                <a:lnTo>
                  <a:pt x="713" y="223"/>
                </a:lnTo>
                <a:lnTo>
                  <a:pt x="663" y="111"/>
                </a:lnTo>
                <a:lnTo>
                  <a:pt x="647" y="0"/>
                </a:lnTo>
                <a:lnTo>
                  <a:pt x="464" y="111"/>
                </a:lnTo>
                <a:lnTo>
                  <a:pt x="370" y="205"/>
                </a:lnTo>
                <a:lnTo>
                  <a:pt x="178" y="243"/>
                </a:lnTo>
                <a:lnTo>
                  <a:pt x="135" y="325"/>
                </a:lnTo>
                <a:lnTo>
                  <a:pt x="0" y="38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9" id="9"/>
          <p:cNvSpPr/>
          <p:nvPr/>
        </p:nvSpPr>
        <p:spPr>
          <a:xfrm>
            <a:off x="8701209" y="3941139"/>
            <a:ext cx="2687869" cy="2038520"/>
          </a:xfrm>
          <a:custGeom>
            <a:avLst/>
            <a:gdLst/>
            <a:ahLst/>
            <a:cxnLst/>
            <a:rect r="r" b="b" t="t" l="l"/>
            <a:pathLst>
              <a:path w="10540" h="13458" stroke="true" fill="norm" extrusionOk="true">
                <a:moveTo>
                  <a:pt x="649" y="4345"/>
                </a:moveTo>
                <a:lnTo>
                  <a:pt x="0" y="6497"/>
                </a:lnTo>
                <a:cubicBezTo>
                  <a:pt x="111" y="6985"/>
                  <a:pt x="223" y="7472"/>
                  <a:pt x="334" y="7960"/>
                </a:cubicBezTo>
                <a:lnTo>
                  <a:pt x="1781" y="10833"/>
                </a:lnTo>
                <a:lnTo>
                  <a:pt x="3321" y="11492"/>
                </a:lnTo>
                <a:lnTo>
                  <a:pt x="3321" y="13160"/>
                </a:lnTo>
                <a:lnTo>
                  <a:pt x="4499" y="13160"/>
                </a:lnTo>
                <a:lnTo>
                  <a:pt x="5037" y="13459"/>
                </a:lnTo>
                <a:lnTo>
                  <a:pt x="5900" y="13160"/>
                </a:lnTo>
                <a:lnTo>
                  <a:pt x="7746" y="13160"/>
                </a:lnTo>
                <a:lnTo>
                  <a:pt x="9666" y="13160"/>
                </a:lnTo>
                <a:cubicBezTo>
                  <a:pt x="9777" y="12604"/>
                  <a:pt x="10429" y="11796"/>
                  <a:pt x="10540" y="11240"/>
                </a:cubicBezTo>
                <a:lnTo>
                  <a:pt x="8703" y="10204"/>
                </a:lnTo>
                <a:lnTo>
                  <a:pt x="7739" y="9762"/>
                </a:lnTo>
                <a:lnTo>
                  <a:pt x="4729" y="7700"/>
                </a:lnTo>
                <a:lnTo>
                  <a:pt x="4194" y="6032"/>
                </a:lnTo>
                <a:cubicBezTo>
                  <a:pt x="4027" y="4949"/>
                  <a:pt x="3224" y="281"/>
                  <a:pt x="2633" y="0"/>
                </a:cubicBezTo>
                <a:lnTo>
                  <a:pt x="649" y="43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sp>
        <p:nvSpPr>
          <p:cNvPr name="Freeform 10" id="10"/>
          <p:cNvSpPr/>
          <p:nvPr/>
        </p:nvSpPr>
        <p:spPr>
          <a:xfrm>
            <a:off x="11468443" y="5364284"/>
            <a:ext cx="720287" cy="672696"/>
          </a:xfrm>
          <a:custGeom>
            <a:avLst/>
            <a:gdLst/>
            <a:ahLst/>
            <a:cxnLst/>
            <a:rect r="r" b="b" t="t" l="l"/>
            <a:pathLst>
              <a:path w="720287" h="672696" stroke="true" fill="norm" extrusionOk="true">
                <a:moveTo>
                  <a:pt x="720287" y="0"/>
                </a:moveTo>
                <a:lnTo>
                  <a:pt x="720287" y="111185"/>
                </a:lnTo>
                <a:lnTo>
                  <a:pt x="709692" y="158340"/>
                </a:lnTo>
                <a:lnTo>
                  <a:pt x="487322" y="267530"/>
                </a:lnTo>
                <a:lnTo>
                  <a:pt x="624529" y="435994"/>
                </a:lnTo>
                <a:lnTo>
                  <a:pt x="720287" y="483349"/>
                </a:lnTo>
                <a:lnTo>
                  <a:pt x="720287" y="672696"/>
                </a:lnTo>
                <a:lnTo>
                  <a:pt x="709692" y="671531"/>
                </a:lnTo>
                <a:lnTo>
                  <a:pt x="49678" y="267530"/>
                </a:lnTo>
                <a:lnTo>
                  <a:pt x="0" y="26753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Autofit/>
          </a:bodyPr>
          <a:p>
            <a:pPr algn="l" marL="0"/>
          </a:p>
        </p:txBody>
      </p:sp>
      <p:sp>
        <p:nvSpPr>
          <p:cNvPr name="Freeform 11" id="11"/>
          <p:cNvSpPr/>
          <p:nvPr/>
        </p:nvSpPr>
        <p:spPr>
          <a:xfrm>
            <a:off x="14" y="4954511"/>
            <a:ext cx="2450613" cy="1901458"/>
          </a:xfrm>
          <a:custGeom>
            <a:avLst/>
            <a:gdLst/>
            <a:ahLst/>
            <a:cxnLst/>
            <a:rect r="r" b="b" t="t" l="l"/>
            <a:pathLst>
              <a:path w="8472" h="10000" stroke="true" fill="norm" extrusionOk="true">
                <a:moveTo>
                  <a:pt x="1924" y="7640"/>
                </a:moveTo>
                <a:lnTo>
                  <a:pt x="3318" y="5369"/>
                </a:lnTo>
                <a:cubicBezTo>
                  <a:pt x="3353" y="4887"/>
                  <a:pt x="3386" y="4405"/>
                  <a:pt x="3421" y="3923"/>
                </a:cubicBezTo>
                <a:lnTo>
                  <a:pt x="5741" y="1652"/>
                </a:lnTo>
                <a:lnTo>
                  <a:pt x="7973" y="0"/>
                </a:lnTo>
                <a:lnTo>
                  <a:pt x="8472" y="487"/>
                </a:lnTo>
                <a:lnTo>
                  <a:pt x="7811" y="619"/>
                </a:lnTo>
                <a:lnTo>
                  <a:pt x="6239" y="2448"/>
                </a:lnTo>
                <a:lnTo>
                  <a:pt x="5594" y="3097"/>
                </a:lnTo>
                <a:lnTo>
                  <a:pt x="5594" y="3525"/>
                </a:lnTo>
                <a:lnTo>
                  <a:pt x="4670" y="4410"/>
                </a:lnTo>
                <a:lnTo>
                  <a:pt x="5594" y="4690"/>
                </a:lnTo>
                <a:lnTo>
                  <a:pt x="4170" y="5649"/>
                </a:lnTo>
                <a:cubicBezTo>
                  <a:pt x="4101" y="5998"/>
                  <a:pt x="4032" y="6347"/>
                  <a:pt x="3964" y="6696"/>
                </a:cubicBezTo>
                <a:lnTo>
                  <a:pt x="3436" y="6932"/>
                </a:lnTo>
                <a:lnTo>
                  <a:pt x="2451" y="8053"/>
                </a:lnTo>
                <a:cubicBezTo>
                  <a:pt x="2354" y="8702"/>
                  <a:pt x="2255" y="9351"/>
                  <a:pt x="2158" y="10000"/>
                </a:cubicBezTo>
                <a:lnTo>
                  <a:pt x="1688" y="9115"/>
                </a:lnTo>
                <a:lnTo>
                  <a:pt x="572" y="8997"/>
                </a:lnTo>
                <a:lnTo>
                  <a:pt x="0" y="8525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cxnSp>
        <p:nvCxnSpPr>
          <p:cNvPr name="Connector 12" id="12"/>
          <p:cNvCxnSpPr/>
          <p:nvPr/>
        </p:nvCxnSpPr>
        <p:spPr>
          <a:xfrm flipH="true" flipV="true">
            <a:off x="2321814" y="4136932"/>
            <a:ext cx="0" cy="759677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tailEnd type="oval"/>
          </a:ln>
        </p:spPr>
      </p:cxnSp>
      <p:sp>
        <p:nvSpPr>
          <p:cNvPr name="TextBox 13" id="13"/>
          <p:cNvSpPr txBox="true"/>
          <p:nvPr/>
        </p:nvSpPr>
        <p:spPr>
          <a:xfrm>
            <a:off x="1009935" y="2372301"/>
            <a:ext cx="2872854" cy="340735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Best Practices for Mobile Testing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>
            <a:off x="1009934" y="2713038"/>
            <a:ext cx="2872855" cy="134870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6800" lIns="90000" bIns="46800" rIns="9000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Automated testing, cloud testing, continuous integration. Address mobile-specific challenges. Focus on user experience.</a:t>
            </a:r>
          </a:p>
        </p:txBody>
      </p:sp>
      <p:cxnSp>
        <p:nvCxnSpPr>
          <p:cNvPr name="Connector 15" id="15"/>
          <p:cNvCxnSpPr/>
          <p:nvPr/>
        </p:nvCxnSpPr>
        <p:spPr>
          <a:xfrm flipV="true">
            <a:off x="6008567" y="3544042"/>
            <a:ext cx="310" cy="121416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tailEnd type="oval"/>
          </a:ln>
        </p:spPr>
      </p:cxnSp>
      <p:sp>
        <p:nvSpPr>
          <p:cNvPr name="TextBox 16" id="16"/>
          <p:cNvSpPr txBox="true"/>
          <p:nvPr/>
        </p:nvSpPr>
        <p:spPr>
          <a:xfrm>
            <a:off x="4380931" y="1864190"/>
            <a:ext cx="3104866" cy="340735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Mobile Testing Types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>
            <a:off x="4380930" y="2204927"/>
            <a:ext cx="3104867" cy="134870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6800" lIns="90000" bIns="46800" rIns="9000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Functional, performance, security, usability testing for mobile. Simulators, Emulators, and Real Devices. Device fragmentation is a challenge.</a:t>
            </a:r>
          </a:p>
        </p:txBody>
      </p:sp>
      <p:cxnSp>
        <p:nvCxnSpPr>
          <p:cNvPr name="Connector 18" id="18"/>
          <p:cNvCxnSpPr/>
          <p:nvPr/>
        </p:nvCxnSpPr>
        <p:spPr>
          <a:xfrm flipH="true" flipV="true">
            <a:off x="9371874" y="2531660"/>
            <a:ext cx="792" cy="1409479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tailEnd type="oval"/>
          </a:ln>
        </p:spPr>
      </p:cxnSp>
      <p:sp>
        <p:nvSpPr>
          <p:cNvPr name="TextBox 19" id="19"/>
          <p:cNvSpPr txBox="true"/>
          <p:nvPr/>
        </p:nvSpPr>
        <p:spPr>
          <a:xfrm>
            <a:off x="7724634" y="1271895"/>
            <a:ext cx="3116928" cy="340735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6800" lIns="90000" bIns="46800" rIns="90000">
            <a:spAutoFit/>
          </a:bodyPr>
          <a:lstStyle/>
          <a:p>
            <a:pPr algn="ctr" marL="0">
              <a:lnSpc>
                <a:spcPct val="100000"/>
              </a:lnSpc>
              <a:spcBef>
                <a:spcPct val="0"/>
              </a:spcBef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Introduction to Mobile Testing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>
            <a:off x="7724633" y="1612632"/>
            <a:ext cx="3116929" cy="1348704"/>
          </a:xfrm>
          <a:prstGeom prst="rect">
            <a:avLst/>
          </a:prstGeom>
          <a:noFill/>
          <a:ln>
            <a:noFill/>
          </a:ln>
        </p:spPr>
        <p:txBody>
          <a:bodyPr vert="horz" anchor="t" wrap="square" tIns="46800" lIns="90000" bIns="46800" rIns="90000">
            <a:spAutoFit/>
          </a:bodyPr>
          <a:p>
            <a:pPr algn="ctr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Testing mobile applications on various devices and platforms. Ensures usability, performance, and security. Focus on mobile-specific needs.</a:t>
            </a:r>
          </a:p>
        </p:txBody>
      </p:sp>
    </p:spTree>
  </p:cSld>
  <p:clrMapOvr>
    <a:masterClrMapping/>
  </p:clrMapOvr>
  <p:transition spd="fast"/>
</p:sld>
</file>

<file path=ppt/slides/slide35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089025"/>
            <a:ext cx="6000750" cy="278628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6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Thank you for watching.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8775"/>
      </a:accent1>
      <a:accent2>
        <a:srgbClr val="1BA784"/>
      </a:accent2>
      <a:accent3>
        <a:srgbClr val="57C3C3"/>
      </a:accent3>
      <a:accent4>
        <a:srgbClr val="224038"/>
      </a:accent4>
      <a:accent5>
        <a:srgbClr val="4B7569"/>
      </a:accent5>
      <a:accent6>
        <a:srgbClr val="D9D9D9"/>
      </a:accent6>
      <a:hlink>
        <a:srgbClr val="F84D4D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2025-04-06T12:45:25Z</dcterms:created>
  <cp:lastModifiedBy>user</cp:lastModifiedBy>
  <dcterms:modified xsi:type="dcterms:W3CDTF">2025-04-06T12:45:25Z</dcterms:modified>
  <cp:revision>1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pid="2" fmtid="{D5CDD505-2E9C-101B-9397-08002B2CF9AE}" name="copyright">
    <vt:lpwstr>https://docmee.cn</vt:lpwstr>
  </property>
  <property pid="3" fmtid="{D5CDD505-2E9C-101B-9397-08002B2CF9AE}" name="developer">
    <vt:lpwstr>https://github.com/veasion</vt:lpwstr>
  </property>
</Properties>
</file>