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10" Target="docProps/custom.xml" Type="http://schemas.openxmlformats.org/officeDocument/2006/relationships/custom-properties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ppt/slideLayouts/slideLayout2.xml" Type="http://schemas.openxmlformats.org/officeDocument/2006/relationships/slideLayout"/><Relationship Id="rId6" Target="ppt/slideLayouts/slideLayout3.xml" Type="http://schemas.openxmlformats.org/officeDocument/2006/relationships/slideLayout"/><Relationship Id="rId7" Target="ppt/slideLayouts/slideLayout4.xml" Type="http://schemas.openxmlformats.org/officeDocument/2006/relationships/slideLayout"/><Relationship Id="rId8" Target="ppt/slideLayouts/slideLayout5.xml" Type="http://schemas.openxmlformats.org/officeDocument/2006/relationships/slideLayout"/><Relationship Id="rId9" Target="ppt/slideLayouts/slideLayout6.xml" Type="http://schemas.openxmlformats.org/officeDocument/2006/relationships/slideLayou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false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2227b917db404a6ab39da5d377e78868.png" id="2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标题幻灯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rgbClr val="ED9EFD"/>
              </a:gs>
              <a:gs pos="100000">
                <a:srgbClr val="45A9FD"/>
              </a:gs>
            </a:gsLst>
          </a:gra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pic>
        <p:nvPicPr>
          <p:cNvPr name="image1.png" id="3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3273307" y="932471"/>
            <a:ext cx="5645385" cy="4993057"/>
          </a:xfrm>
          <a:prstGeom prst="rect">
            <a:avLst/>
          </a:prstGeom>
        </p:spPr>
      </p:pic>
      <p:sp>
        <p:nvSpPr>
          <p:cNvPr name="AutoShape 4" id="4"/>
          <p:cNvSpPr/>
          <p:nvPr>
            <p:ph type="ctrTitle"/>
          </p:nvPr>
        </p:nvSpPr>
        <p:spPr>
          <a:xfrm>
            <a:off x="2856323" y="1130300"/>
            <a:ext cx="8664166" cy="2868284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40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pic>
        <p:nvPicPr>
          <p:cNvPr name="2227b917db404a6ab39da5d377e78868.png" id="5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2227b917db404a6ab39da5d377e78868.png" id="2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节标题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rgbClr val="ED9EFD"/>
              </a:gs>
              <a:gs pos="100000">
                <a:srgbClr val="45A9FD"/>
              </a:gs>
            </a:gsLst>
          </a:gra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pic>
        <p:nvPicPr>
          <p:cNvPr name="image1.png" id="3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1504070" y="1695449"/>
            <a:ext cx="3920066" cy="3467100"/>
          </a:xfrm>
          <a:prstGeom prst="rect">
            <a:avLst/>
          </a:prstGeom>
        </p:spPr>
      </p:pic>
      <p:sp>
        <p:nvSpPr>
          <p:cNvPr name="AutoShape 4" id="4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pic>
        <p:nvPicPr>
          <p:cNvPr name="2227b917db404a6ab39da5d377e78868.png" id="5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pic>
        <p:nvPicPr>
          <p:cNvPr name="2227b917db404a6ab39da5d377e78868.png" id="3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末尾幻灯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rgbClr val="ED9EFD"/>
              </a:gs>
              <a:gs pos="100000">
                <a:srgbClr val="45A9FD"/>
              </a:gs>
            </a:gsLst>
          </a:gra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pic>
        <p:nvPicPr>
          <p:cNvPr name="image1.png" id="3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3273307" y="932471"/>
            <a:ext cx="5645385" cy="4993057"/>
          </a:xfrm>
          <a:prstGeom prst="rect">
            <a:avLst/>
          </a:prstGeom>
        </p:spPr>
      </p:pic>
      <p:sp>
        <p:nvSpPr>
          <p:cNvPr name="AutoShape 4" id="4"/>
          <p:cNvSpPr/>
          <p:nvPr>
            <p:ph type="ctrTitle"/>
          </p:nvPr>
        </p:nvSpPr>
        <p:spPr>
          <a:xfrm>
            <a:off x="3327399" y="1943100"/>
            <a:ext cx="5537200" cy="2375483"/>
          </a:xfrm>
        </p:spPr>
        <p:txBody>
          <a:bodyPr vert="horz" anchor="b" tIns="45720" lIns="91440" bIns="45720" rIns="91440">
            <a:normAutofit/>
          </a:bodyPr>
          <a:p>
            <a:pPr algn="ctr" indent="0" marL="0">
              <a:lnSpc>
                <a:spcPct val="90000"/>
              </a:lnSpc>
              <a:spcBef>
                <a:spcPct val="0"/>
              </a:spcBef>
            </a:pPr>
            <a:r>
              <a:rPr lang="en-US" b="true" i="false" sz="3200" baseline="0" u="none">
                <a:solidFill>
                  <a:srgbClr val="000000"/>
                </a:solidFill>
                <a:latin typeface="Arial"/>
                <a:ea typeface="Arial"/>
              </a:rPr>
              <a:t>Conclusion</a:t>
            </a:r>
          </a:p>
        </p:txBody>
      </p:sp>
      <p:pic>
        <p:nvPicPr>
          <p:cNvPr name="2227b917db404a6ab39da5d377e78868.png" id="5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media/image1.png" Type="http://schemas.openxmlformats.org/officeDocument/2006/relationships/image"/><Relationship Id="rId4" Target="../slideLayouts/slideLayout2.xml" Type="http://schemas.openxmlformats.org/officeDocument/2006/relationships/slideLayout"/><Relationship Id="rId5" Target="../slideLayouts/slideLayout3.xml" Type="http://schemas.openxmlformats.org/officeDocument/2006/relationships/slideLayout"/><Relationship Id="rId6" Target="../slideLayouts/slideLayout4.xml" Type="http://schemas.openxmlformats.org/officeDocument/2006/relationships/slideLayout"/><Relationship Id="rId7" Target="../slideLayouts/slideLayout5.xml" Type="http://schemas.openxmlformats.org/officeDocument/2006/relationships/slideLayout"/><Relationship Id="rId8" Target="../slideLayouts/slideLayout6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algn="l" indent="-228589" marL="228589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Edit Master text styles</a:t>
            </a:r>
          </a:p>
          <a:p>
            <a:pPr algn="l" indent="-228589" lvl="1" marL="685766">
              <a:lnSpc>
                <a:spcPct val="9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000000"/>
                </a:solidFill>
                <a:latin typeface="Arial"/>
                <a:ea typeface="Arial"/>
              </a:rPr>
              <a:t>Second level</a:t>
            </a:r>
          </a:p>
          <a:p>
            <a:pPr algn="l" indent="-228589" lvl="2" marL="1142942">
              <a:lnSpc>
                <a:spcPct val="9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000000"/>
                </a:solidFill>
                <a:latin typeface="Arial"/>
                <a:ea typeface="Arial"/>
              </a:rPr>
              <a:t>Third level</a:t>
            </a:r>
          </a:p>
          <a:p>
            <a:pPr algn="l" indent="-228589" lvl="3" marL="160012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Fourth level</a:t>
            </a:r>
          </a:p>
          <a:p>
            <a:pPr algn="l" indent="-228589" lvl="4" marL="2057298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Fifth level</a:t>
            </a:r>
          </a:p>
        </p:txBody>
      </p:sp>
      <p:cxnSp>
        <p:nvCxnSpPr>
          <p:cNvPr name="Connector 4" id="4"/>
          <p:cNvCxnSpPr/>
          <p:nvPr/>
        </p:nvCxnSpPr>
        <p:spPr>
          <a:xfrm>
            <a:off x="669924" y="1028700"/>
            <a:ext cx="10850563" cy="0"/>
          </a:xfrm>
          <a:prstGeom prst="line">
            <a:avLst/>
          </a:prstGeom>
          <a:ln w="3175" cap="flat" cmpd="sng">
            <a:solidFill>
              <a:srgbClr val="000000">
                <a:lumMod val="50000"/>
                <a:lumOff val="50000"/>
              </a:srgbClr>
            </a:solidFill>
            <a:prstDash val="solid"/>
          </a:ln>
        </p:spPr>
      </p:cxnSp>
      <p:pic>
        <p:nvPicPr>
          <p:cNvPr name="2227b917db404a6ab39da5d377e78868.png" id="5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4"/>
    <p:sldLayoutId id="2147483657" r:id="rId5"/>
    <p:sldLayoutId id="2147483658" r:id="rId6"/>
    <p:sldLayoutId id="2147483659" r:id="rId7"/>
    <p:sldLayoutId id="2147483660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 hidden="true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anchor="ctr" wrap="none" tIns="0" lIns="0" bIns="0" rIns="0">
            <a:noAutofit/>
          </a:bodyPr>
          <a:p>
            <a:pPr algn="ctr" mar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name="AutoShape 3" id="3"/>
          <p:cNvSpPr/>
          <p:nvPr>
            <p:ph type="subTitle" idx="4294967295"/>
          </p:nvPr>
        </p:nvSpPr>
        <p:spPr>
          <a:xfrm>
            <a:off x="5137609" y="4198985"/>
            <a:ext cx="958392" cy="558799"/>
          </a:xfrm>
        </p:spPr>
        <p:txBody>
          <a:bodyPr vert="horz" anchor="t" tIns="45720" lIns="91440" bIns="45720" rIns="91440">
            <a:normAutofit/>
          </a:bodyPr>
          <a:p>
            <a:pPr algn="l" indent="-228589" marL="228589">
              <a:lnSpc>
                <a:spcPct val="81000"/>
              </a:lnSpc>
              <a:spcBef>
                <a:spcPts val="1000"/>
              </a:spcBef>
            </a:pPr>
            <a:r>
              <a:rPr lang="zh-CN" b="false" i="false" sz="1800" baseline="0" u="sng" altLang="en-US">
                <a:solidFill>
                  <a:srgbClr val="FFFFFF"/>
                </a:solidFill>
                <a:latin typeface="微软雅黑"/>
                <a:ea typeface="微软雅黑"/>
              </a:rPr>
              <a:t>Reporter</a:t>
            </a:r>
          </a:p>
        </p:txBody>
      </p:sp>
      <p:sp>
        <p:nvSpPr>
          <p:cNvPr name="AutoShape 4" id="4"/>
          <p:cNvSpPr/>
          <p:nvPr>
            <p:ph type="ctrTitle"/>
          </p:nvPr>
        </p:nvSpPr>
        <p:spPr>
          <a:xfrm>
            <a:off x="1870364" y="3421504"/>
            <a:ext cx="7441449" cy="535531"/>
          </a:xfrm>
        </p:spPr>
        <p:txBody>
          <a:bodyPr vert="horz" anchor="b" tIns="45720" lIns="91440" bIns="45720" rIns="91440">
            <a:spAutoFit/>
          </a:bodyPr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b="true" i="false" sz="3200" baseline="0" u="none">
                <a:solidFill>
                  <a:srgbClr val="FFFFFF"/>
                </a:solidFill>
                <a:latin typeface="+mn-ea"/>
                <a:ea typeface="+mn-ea"/>
              </a:rPr>
              <a:t>Software Testing: An Overview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16200000">
            <a:off x="3144431" y="3314021"/>
            <a:ext cx="3318146" cy="649058"/>
          </a:xfrm>
          <a:prstGeom prst="trapezoid">
            <a:avLst>
              <a:gd name="adj" fmla="val 101311"/>
            </a:avLst>
          </a:prstGeom>
          <a:gradFill>
            <a:gsLst>
              <a:gs pos="0">
                <a:srgbClr val="768394">
                  <a:lumMod val="31000"/>
                  <a:lumOff val="69000"/>
                </a:srgbClr>
              </a:gs>
              <a:gs pos="100000">
                <a:srgbClr val="768394">
                  <a:alpha val="0"/>
                  <a:lumMod val="19000"/>
                  <a:lumOff val="81000"/>
                </a:srgbClr>
              </a:gs>
            </a:gsLst>
            <a:lin ang="5400000"/>
          </a:gra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" id="3"/>
          <p:cNvSpPr/>
          <p:nvPr/>
        </p:nvSpPr>
        <p:spPr>
          <a:xfrm>
            <a:off x="2403721" y="2388786"/>
            <a:ext cx="903494" cy="3082466"/>
          </a:xfrm>
          <a:custGeom>
            <a:avLst/>
            <a:gdLst/>
            <a:ahLst/>
            <a:cxnLst/>
            <a:rect r="r" b="b" t="t" l="l"/>
            <a:pathLst>
              <a:path w="4053" h="16197" stroke="true" fill="norm" extrusionOk="true">
                <a:moveTo>
                  <a:pt x="1764" y="0"/>
                </a:moveTo>
                <a:lnTo>
                  <a:pt x="2323" y="0"/>
                </a:lnTo>
                <a:lnTo>
                  <a:pt x="2323" y="892"/>
                </a:lnTo>
                <a:lnTo>
                  <a:pt x="1764" y="892"/>
                </a:lnTo>
                <a:lnTo>
                  <a:pt x="1764" y="0"/>
                </a:lnTo>
                <a:close/>
                <a:moveTo>
                  <a:pt x="1831" y="11317"/>
                </a:moveTo>
                <a:lnTo>
                  <a:pt x="2256" y="11317"/>
                </a:lnTo>
                <a:lnTo>
                  <a:pt x="2256" y="13709"/>
                </a:lnTo>
                <a:lnTo>
                  <a:pt x="4053" y="15988"/>
                </a:lnTo>
                <a:lnTo>
                  <a:pt x="3787" y="16197"/>
                </a:lnTo>
                <a:lnTo>
                  <a:pt x="2256" y="14256"/>
                </a:lnTo>
                <a:lnTo>
                  <a:pt x="2256" y="16151"/>
                </a:lnTo>
                <a:lnTo>
                  <a:pt x="1831" y="16151"/>
                </a:lnTo>
                <a:lnTo>
                  <a:pt x="1831" y="14215"/>
                </a:lnTo>
                <a:lnTo>
                  <a:pt x="266" y="16197"/>
                </a:lnTo>
                <a:lnTo>
                  <a:pt x="0" y="15988"/>
                </a:lnTo>
                <a:lnTo>
                  <a:pt x="1831" y="13668"/>
                </a:lnTo>
                <a:lnTo>
                  <a:pt x="1831" y="11317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effectLst>
            <a:outerShdw algn="br" blurRad="76200" dir="13500000" rotWithShape="false" sy="23000">
              <a:srgbClr val="000000">
                <a:alpha val="20000"/>
              </a:srgbClr>
            </a:outerShdw>
          </a:effectLst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>
            <a:off x="1166159" y="2475721"/>
            <a:ext cx="3378619" cy="2325660"/>
          </a:xfrm>
          <a:custGeom>
            <a:avLst/>
            <a:gdLst/>
            <a:ahLst/>
            <a:cxnLst/>
            <a:rect r="r" b="b" t="t" l="l"/>
            <a:pathLst>
              <a:path w="15146" h="10425" stroke="true" fill="norm" extrusionOk="true">
                <a:moveTo>
                  <a:pt x="233" y="9959"/>
                </a:moveTo>
                <a:lnTo>
                  <a:pt x="418" y="9959"/>
                </a:lnTo>
                <a:lnTo>
                  <a:pt x="418" y="466"/>
                </a:lnTo>
                <a:lnTo>
                  <a:pt x="233" y="466"/>
                </a:lnTo>
                <a:lnTo>
                  <a:pt x="221" y="466"/>
                </a:lnTo>
                <a:lnTo>
                  <a:pt x="209" y="465"/>
                </a:lnTo>
                <a:lnTo>
                  <a:pt x="198" y="462"/>
                </a:lnTo>
                <a:lnTo>
                  <a:pt x="186" y="460"/>
                </a:lnTo>
                <a:lnTo>
                  <a:pt x="175" y="458"/>
                </a:lnTo>
                <a:lnTo>
                  <a:pt x="164" y="455"/>
                </a:lnTo>
                <a:lnTo>
                  <a:pt x="153" y="451"/>
                </a:lnTo>
                <a:lnTo>
                  <a:pt x="142" y="447"/>
                </a:lnTo>
                <a:lnTo>
                  <a:pt x="123" y="437"/>
                </a:lnTo>
                <a:lnTo>
                  <a:pt x="103" y="425"/>
                </a:lnTo>
                <a:lnTo>
                  <a:pt x="85" y="412"/>
                </a:lnTo>
                <a:lnTo>
                  <a:pt x="68" y="397"/>
                </a:lnTo>
                <a:lnTo>
                  <a:pt x="54" y="381"/>
                </a:lnTo>
                <a:lnTo>
                  <a:pt x="40" y="363"/>
                </a:lnTo>
                <a:lnTo>
                  <a:pt x="29" y="343"/>
                </a:lnTo>
                <a:lnTo>
                  <a:pt x="19" y="323"/>
                </a:lnTo>
                <a:lnTo>
                  <a:pt x="15" y="313"/>
                </a:lnTo>
                <a:lnTo>
                  <a:pt x="10" y="302"/>
                </a:lnTo>
                <a:lnTo>
                  <a:pt x="8" y="291"/>
                </a:lnTo>
                <a:lnTo>
                  <a:pt x="5" y="279"/>
                </a:lnTo>
                <a:lnTo>
                  <a:pt x="3" y="268"/>
                </a:lnTo>
                <a:lnTo>
                  <a:pt x="2" y="256"/>
                </a:lnTo>
                <a:lnTo>
                  <a:pt x="0" y="245"/>
                </a:lnTo>
                <a:lnTo>
                  <a:pt x="0" y="233"/>
                </a:lnTo>
                <a:lnTo>
                  <a:pt x="0" y="233"/>
                </a:lnTo>
                <a:lnTo>
                  <a:pt x="0" y="221"/>
                </a:lnTo>
                <a:lnTo>
                  <a:pt x="2" y="209"/>
                </a:lnTo>
                <a:lnTo>
                  <a:pt x="3" y="197"/>
                </a:lnTo>
                <a:lnTo>
                  <a:pt x="5" y="186"/>
                </a:lnTo>
                <a:lnTo>
                  <a:pt x="8" y="174"/>
                </a:lnTo>
                <a:lnTo>
                  <a:pt x="10" y="164"/>
                </a:lnTo>
                <a:lnTo>
                  <a:pt x="15" y="154"/>
                </a:lnTo>
                <a:lnTo>
                  <a:pt x="19" y="143"/>
                </a:lnTo>
                <a:lnTo>
                  <a:pt x="29" y="122"/>
                </a:lnTo>
                <a:lnTo>
                  <a:pt x="40" y="104"/>
                </a:lnTo>
                <a:lnTo>
                  <a:pt x="54" y="85"/>
                </a:lnTo>
                <a:lnTo>
                  <a:pt x="68" y="69"/>
                </a:lnTo>
                <a:lnTo>
                  <a:pt x="85" y="53"/>
                </a:lnTo>
                <a:lnTo>
                  <a:pt x="103" y="40"/>
                </a:lnTo>
                <a:lnTo>
                  <a:pt x="123" y="28"/>
                </a:lnTo>
                <a:lnTo>
                  <a:pt x="142" y="19"/>
                </a:lnTo>
                <a:lnTo>
                  <a:pt x="153" y="14"/>
                </a:lnTo>
                <a:lnTo>
                  <a:pt x="164" y="11"/>
                </a:lnTo>
                <a:lnTo>
                  <a:pt x="175" y="8"/>
                </a:lnTo>
                <a:lnTo>
                  <a:pt x="186" y="5"/>
                </a:lnTo>
                <a:lnTo>
                  <a:pt x="198" y="3"/>
                </a:lnTo>
                <a:lnTo>
                  <a:pt x="209" y="2"/>
                </a:lnTo>
                <a:lnTo>
                  <a:pt x="221" y="1"/>
                </a:lnTo>
                <a:lnTo>
                  <a:pt x="233" y="0"/>
                </a:lnTo>
                <a:lnTo>
                  <a:pt x="14914" y="0"/>
                </a:lnTo>
                <a:lnTo>
                  <a:pt x="14926" y="1"/>
                </a:lnTo>
                <a:lnTo>
                  <a:pt x="14938" y="2"/>
                </a:lnTo>
                <a:lnTo>
                  <a:pt x="14949" y="3"/>
                </a:lnTo>
                <a:lnTo>
                  <a:pt x="14961" y="5"/>
                </a:lnTo>
                <a:lnTo>
                  <a:pt x="14972" y="8"/>
                </a:lnTo>
                <a:lnTo>
                  <a:pt x="14983" y="11"/>
                </a:lnTo>
                <a:lnTo>
                  <a:pt x="14993" y="14"/>
                </a:lnTo>
                <a:lnTo>
                  <a:pt x="15004" y="19"/>
                </a:lnTo>
                <a:lnTo>
                  <a:pt x="15024" y="28"/>
                </a:lnTo>
                <a:lnTo>
                  <a:pt x="15044" y="40"/>
                </a:lnTo>
                <a:lnTo>
                  <a:pt x="15061" y="53"/>
                </a:lnTo>
                <a:lnTo>
                  <a:pt x="15077" y="69"/>
                </a:lnTo>
                <a:lnTo>
                  <a:pt x="15093" y="85"/>
                </a:lnTo>
                <a:lnTo>
                  <a:pt x="15106" y="104"/>
                </a:lnTo>
                <a:lnTo>
                  <a:pt x="15118" y="122"/>
                </a:lnTo>
                <a:lnTo>
                  <a:pt x="15127" y="143"/>
                </a:lnTo>
                <a:lnTo>
                  <a:pt x="15132" y="154"/>
                </a:lnTo>
                <a:lnTo>
                  <a:pt x="15135" y="164"/>
                </a:lnTo>
                <a:lnTo>
                  <a:pt x="15138" y="174"/>
                </a:lnTo>
                <a:lnTo>
                  <a:pt x="15142" y="186"/>
                </a:lnTo>
                <a:lnTo>
                  <a:pt x="15144" y="197"/>
                </a:lnTo>
                <a:lnTo>
                  <a:pt x="15145" y="209"/>
                </a:lnTo>
                <a:lnTo>
                  <a:pt x="15146" y="221"/>
                </a:lnTo>
                <a:lnTo>
                  <a:pt x="15146" y="233"/>
                </a:lnTo>
                <a:lnTo>
                  <a:pt x="15146" y="233"/>
                </a:lnTo>
                <a:lnTo>
                  <a:pt x="15146" y="245"/>
                </a:lnTo>
                <a:lnTo>
                  <a:pt x="15145" y="256"/>
                </a:lnTo>
                <a:lnTo>
                  <a:pt x="15144" y="268"/>
                </a:lnTo>
                <a:lnTo>
                  <a:pt x="15142" y="279"/>
                </a:lnTo>
                <a:lnTo>
                  <a:pt x="15138" y="291"/>
                </a:lnTo>
                <a:lnTo>
                  <a:pt x="15135" y="302"/>
                </a:lnTo>
                <a:lnTo>
                  <a:pt x="15132" y="313"/>
                </a:lnTo>
                <a:lnTo>
                  <a:pt x="15127" y="323"/>
                </a:lnTo>
                <a:lnTo>
                  <a:pt x="15118" y="343"/>
                </a:lnTo>
                <a:lnTo>
                  <a:pt x="15106" y="363"/>
                </a:lnTo>
                <a:lnTo>
                  <a:pt x="15093" y="381"/>
                </a:lnTo>
                <a:lnTo>
                  <a:pt x="15077" y="397"/>
                </a:lnTo>
                <a:lnTo>
                  <a:pt x="15061" y="412"/>
                </a:lnTo>
                <a:lnTo>
                  <a:pt x="15044" y="425"/>
                </a:lnTo>
                <a:lnTo>
                  <a:pt x="15024" y="437"/>
                </a:lnTo>
                <a:lnTo>
                  <a:pt x="15004" y="447"/>
                </a:lnTo>
                <a:lnTo>
                  <a:pt x="14993" y="451"/>
                </a:lnTo>
                <a:lnTo>
                  <a:pt x="14983" y="455"/>
                </a:lnTo>
                <a:lnTo>
                  <a:pt x="14972" y="458"/>
                </a:lnTo>
                <a:lnTo>
                  <a:pt x="14961" y="460"/>
                </a:lnTo>
                <a:lnTo>
                  <a:pt x="14949" y="462"/>
                </a:lnTo>
                <a:lnTo>
                  <a:pt x="14938" y="465"/>
                </a:lnTo>
                <a:lnTo>
                  <a:pt x="14926" y="466"/>
                </a:lnTo>
                <a:lnTo>
                  <a:pt x="14914" y="466"/>
                </a:lnTo>
                <a:lnTo>
                  <a:pt x="14729" y="466"/>
                </a:lnTo>
                <a:lnTo>
                  <a:pt x="14729" y="9959"/>
                </a:lnTo>
                <a:lnTo>
                  <a:pt x="14914" y="9959"/>
                </a:lnTo>
                <a:lnTo>
                  <a:pt x="14926" y="9959"/>
                </a:lnTo>
                <a:lnTo>
                  <a:pt x="14938" y="9960"/>
                </a:lnTo>
                <a:lnTo>
                  <a:pt x="14949" y="9962"/>
                </a:lnTo>
                <a:lnTo>
                  <a:pt x="14961" y="9964"/>
                </a:lnTo>
                <a:lnTo>
                  <a:pt x="14972" y="9967"/>
                </a:lnTo>
                <a:lnTo>
                  <a:pt x="14983" y="9970"/>
                </a:lnTo>
                <a:lnTo>
                  <a:pt x="14993" y="9973"/>
                </a:lnTo>
                <a:lnTo>
                  <a:pt x="15004" y="9978"/>
                </a:lnTo>
                <a:lnTo>
                  <a:pt x="15024" y="9987"/>
                </a:lnTo>
                <a:lnTo>
                  <a:pt x="15044" y="9999"/>
                </a:lnTo>
                <a:lnTo>
                  <a:pt x="15061" y="10012"/>
                </a:lnTo>
                <a:lnTo>
                  <a:pt x="15077" y="10028"/>
                </a:lnTo>
                <a:lnTo>
                  <a:pt x="15093" y="10044"/>
                </a:lnTo>
                <a:lnTo>
                  <a:pt x="15106" y="10062"/>
                </a:lnTo>
                <a:lnTo>
                  <a:pt x="15118" y="10081"/>
                </a:lnTo>
                <a:lnTo>
                  <a:pt x="15127" y="10102"/>
                </a:lnTo>
                <a:lnTo>
                  <a:pt x="15132" y="10112"/>
                </a:lnTo>
                <a:lnTo>
                  <a:pt x="15135" y="10123"/>
                </a:lnTo>
                <a:lnTo>
                  <a:pt x="15138" y="10133"/>
                </a:lnTo>
                <a:lnTo>
                  <a:pt x="15142" y="10145"/>
                </a:lnTo>
                <a:lnTo>
                  <a:pt x="15144" y="10156"/>
                </a:lnTo>
                <a:lnTo>
                  <a:pt x="15145" y="10168"/>
                </a:lnTo>
                <a:lnTo>
                  <a:pt x="15146" y="10179"/>
                </a:lnTo>
                <a:lnTo>
                  <a:pt x="15146" y="10191"/>
                </a:lnTo>
                <a:lnTo>
                  <a:pt x="15146" y="10191"/>
                </a:lnTo>
                <a:lnTo>
                  <a:pt x="15146" y="10203"/>
                </a:lnTo>
                <a:lnTo>
                  <a:pt x="15145" y="10215"/>
                </a:lnTo>
                <a:lnTo>
                  <a:pt x="15144" y="10227"/>
                </a:lnTo>
                <a:lnTo>
                  <a:pt x="15142" y="10238"/>
                </a:lnTo>
                <a:lnTo>
                  <a:pt x="15138" y="10249"/>
                </a:lnTo>
                <a:lnTo>
                  <a:pt x="15135" y="10261"/>
                </a:lnTo>
                <a:lnTo>
                  <a:pt x="15132" y="10271"/>
                </a:lnTo>
                <a:lnTo>
                  <a:pt x="15127" y="10282"/>
                </a:lnTo>
                <a:lnTo>
                  <a:pt x="15118" y="10303"/>
                </a:lnTo>
                <a:lnTo>
                  <a:pt x="15106" y="10321"/>
                </a:lnTo>
                <a:lnTo>
                  <a:pt x="15093" y="10340"/>
                </a:lnTo>
                <a:lnTo>
                  <a:pt x="15077" y="10356"/>
                </a:lnTo>
                <a:lnTo>
                  <a:pt x="15061" y="10371"/>
                </a:lnTo>
                <a:lnTo>
                  <a:pt x="15044" y="10384"/>
                </a:lnTo>
                <a:lnTo>
                  <a:pt x="15024" y="10396"/>
                </a:lnTo>
                <a:lnTo>
                  <a:pt x="15004" y="10406"/>
                </a:lnTo>
                <a:lnTo>
                  <a:pt x="14993" y="10410"/>
                </a:lnTo>
                <a:lnTo>
                  <a:pt x="14983" y="10414"/>
                </a:lnTo>
                <a:lnTo>
                  <a:pt x="14972" y="10417"/>
                </a:lnTo>
                <a:lnTo>
                  <a:pt x="14961" y="10419"/>
                </a:lnTo>
                <a:lnTo>
                  <a:pt x="14949" y="10421"/>
                </a:lnTo>
                <a:lnTo>
                  <a:pt x="14938" y="10422"/>
                </a:lnTo>
                <a:lnTo>
                  <a:pt x="14926" y="10424"/>
                </a:lnTo>
                <a:lnTo>
                  <a:pt x="14914" y="10425"/>
                </a:lnTo>
                <a:lnTo>
                  <a:pt x="233" y="10425"/>
                </a:lnTo>
                <a:lnTo>
                  <a:pt x="221" y="10424"/>
                </a:lnTo>
                <a:lnTo>
                  <a:pt x="209" y="10422"/>
                </a:lnTo>
                <a:lnTo>
                  <a:pt x="198" y="10421"/>
                </a:lnTo>
                <a:lnTo>
                  <a:pt x="186" y="10419"/>
                </a:lnTo>
                <a:lnTo>
                  <a:pt x="175" y="10417"/>
                </a:lnTo>
                <a:lnTo>
                  <a:pt x="164" y="10414"/>
                </a:lnTo>
                <a:lnTo>
                  <a:pt x="153" y="10410"/>
                </a:lnTo>
                <a:lnTo>
                  <a:pt x="142" y="10406"/>
                </a:lnTo>
                <a:lnTo>
                  <a:pt x="123" y="10396"/>
                </a:lnTo>
                <a:lnTo>
                  <a:pt x="103" y="10384"/>
                </a:lnTo>
                <a:lnTo>
                  <a:pt x="85" y="10371"/>
                </a:lnTo>
                <a:lnTo>
                  <a:pt x="68" y="10356"/>
                </a:lnTo>
                <a:lnTo>
                  <a:pt x="54" y="10340"/>
                </a:lnTo>
                <a:lnTo>
                  <a:pt x="40" y="10321"/>
                </a:lnTo>
                <a:lnTo>
                  <a:pt x="29" y="10303"/>
                </a:lnTo>
                <a:lnTo>
                  <a:pt x="19" y="10282"/>
                </a:lnTo>
                <a:lnTo>
                  <a:pt x="15" y="10271"/>
                </a:lnTo>
                <a:lnTo>
                  <a:pt x="10" y="10261"/>
                </a:lnTo>
                <a:lnTo>
                  <a:pt x="8" y="10249"/>
                </a:lnTo>
                <a:lnTo>
                  <a:pt x="5" y="10238"/>
                </a:lnTo>
                <a:lnTo>
                  <a:pt x="3" y="10227"/>
                </a:lnTo>
                <a:lnTo>
                  <a:pt x="2" y="10215"/>
                </a:lnTo>
                <a:lnTo>
                  <a:pt x="0" y="10203"/>
                </a:lnTo>
                <a:lnTo>
                  <a:pt x="0" y="10191"/>
                </a:lnTo>
                <a:lnTo>
                  <a:pt x="0" y="10191"/>
                </a:lnTo>
                <a:lnTo>
                  <a:pt x="0" y="10179"/>
                </a:lnTo>
                <a:lnTo>
                  <a:pt x="2" y="10168"/>
                </a:lnTo>
                <a:lnTo>
                  <a:pt x="3" y="10156"/>
                </a:lnTo>
                <a:lnTo>
                  <a:pt x="5" y="10145"/>
                </a:lnTo>
                <a:lnTo>
                  <a:pt x="8" y="10133"/>
                </a:lnTo>
                <a:lnTo>
                  <a:pt x="10" y="10123"/>
                </a:lnTo>
                <a:lnTo>
                  <a:pt x="15" y="10112"/>
                </a:lnTo>
                <a:lnTo>
                  <a:pt x="19" y="10102"/>
                </a:lnTo>
                <a:lnTo>
                  <a:pt x="29" y="10081"/>
                </a:lnTo>
                <a:lnTo>
                  <a:pt x="40" y="10062"/>
                </a:lnTo>
                <a:lnTo>
                  <a:pt x="54" y="10044"/>
                </a:lnTo>
                <a:lnTo>
                  <a:pt x="68" y="10028"/>
                </a:lnTo>
                <a:lnTo>
                  <a:pt x="85" y="10012"/>
                </a:lnTo>
                <a:lnTo>
                  <a:pt x="103" y="9999"/>
                </a:lnTo>
                <a:lnTo>
                  <a:pt x="123" y="9987"/>
                </a:lnTo>
                <a:lnTo>
                  <a:pt x="142" y="9978"/>
                </a:lnTo>
                <a:lnTo>
                  <a:pt x="153" y="9973"/>
                </a:lnTo>
                <a:lnTo>
                  <a:pt x="164" y="9970"/>
                </a:lnTo>
                <a:lnTo>
                  <a:pt x="175" y="9967"/>
                </a:lnTo>
                <a:lnTo>
                  <a:pt x="186" y="9964"/>
                </a:lnTo>
                <a:lnTo>
                  <a:pt x="198" y="9962"/>
                </a:lnTo>
                <a:lnTo>
                  <a:pt x="209" y="9960"/>
                </a:lnTo>
                <a:lnTo>
                  <a:pt x="221" y="9959"/>
                </a:lnTo>
                <a:lnTo>
                  <a:pt x="233" y="9959"/>
                </a:ln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1294432" y="2580570"/>
            <a:ext cx="3122072" cy="2115960"/>
          </a:xfrm>
          <a:prstGeom prst="rect">
            <a:avLst/>
          </a:prstGeom>
          <a:gradFill>
            <a:gsLst>
              <a:gs pos="0">
                <a:srgbClr val="ED9EFD"/>
              </a:gs>
              <a:gs pos="100000">
                <a:srgbClr val="45A9FD"/>
              </a:gs>
            </a:gsLst>
          </a:gra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6" id="6"/>
          <p:cNvSpPr/>
          <p:nvPr/>
        </p:nvSpPr>
        <p:spPr>
          <a:xfrm>
            <a:off x="5952002" y="1260550"/>
            <a:ext cx="5568485" cy="414293"/>
          </a:xfrm>
          <a:prstGeom prst="roundRect">
            <a:avLst>
              <a:gd name="adj" fmla="val 9770"/>
            </a:avLst>
          </a:prstGeom>
          <a:noFill/>
          <a:ln w="3175">
            <a:solidFill>
              <a:srgbClr val="FFFFFF">
                <a:lumMod val="75000"/>
              </a:srgbClr>
            </a:solidFill>
          </a:ln>
        </p:spPr>
        <p:txBody>
          <a:bodyPr vert="horz" rot="0" anchor="ctr" wrap="square" tIns="45720" lIns="91440" bIns="45720" rIns="91440">
            <a:noAutofit/>
          </a:bodyPr>
          <a:p>
            <a:pPr algn="l" marL="0"/>
            <a:r>
              <a:rPr lang="zh-CN" b="true" i="false" sz="1400" baseline="0" u="none" altLang="en-US">
                <a:solidFill>
                  <a:srgbClr val="000000"/>
                </a:solidFill>
                <a:latin typeface="Arial"/>
                <a:ea typeface="Arial"/>
              </a:rPr>
              <a:t>Introduction to Software Testing</a:t>
            </a:r>
          </a:p>
        </p:txBody>
      </p:sp>
      <p:grpSp>
        <p:nvGrpSpPr>
          <p:cNvPr name="Group 7" id="7"/>
          <p:cNvGrpSpPr/>
          <p:nvPr/>
        </p:nvGrpSpPr>
        <p:grpSpPr>
          <a:xfrm>
            <a:off x="6145341" y="1191500"/>
            <a:ext cx="773346" cy="552392"/>
            <a:chOff x="6512894" y="1739368"/>
            <a:chExt cx="773346" cy="552392"/>
          </a:xfrm>
        </p:grpSpPr>
        <p:sp>
          <p:nvSpPr>
            <p:cNvPr name="AutoShape 8" id="8"/>
            <p:cNvSpPr/>
            <p:nvPr/>
          </p:nvSpPr>
          <p:spPr>
            <a:xfrm flipV="true">
              <a:off x="6512894" y="2222711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9" id="9"/>
            <p:cNvSpPr/>
            <p:nvPr/>
          </p:nvSpPr>
          <p:spPr>
            <a:xfrm>
              <a:off x="6512894" y="1739368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0" id="10"/>
            <p:cNvSpPr/>
            <p:nvPr/>
          </p:nvSpPr>
          <p:spPr>
            <a:xfrm>
              <a:off x="6623372" y="1739368"/>
              <a:ext cx="552390" cy="55239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rot="0" anchor="ctr" wrap="square" anchorCtr="true" tIns="45720" lIns="91440" bIns="45720" rIns="91440">
              <a:normAutofit/>
            </a:bodyPr>
            <a:p>
              <a:pPr algn="ctr" marL="0"/>
              <a:r>
                <a:rPr lang="en-US" b="true" i="false" sz="1600" baseline="0" u="none">
                  <a:solidFill>
                    <a:srgbClr val="FFFFFF"/>
                  </a:solidFill>
                  <a:latin typeface="Arial"/>
                  <a:ea typeface="Arial"/>
                </a:rPr>
                <a:t>01</a:t>
              </a:r>
            </a:p>
          </p:txBody>
        </p:sp>
      </p:grpSp>
      <p:sp>
        <p:nvSpPr>
          <p:cNvPr name="AutoShape 11" id="11"/>
          <p:cNvSpPr/>
          <p:nvPr/>
        </p:nvSpPr>
        <p:spPr>
          <a:xfrm>
            <a:off x="5952002" y="2113965"/>
            <a:ext cx="5568485" cy="414293"/>
          </a:xfrm>
          <a:prstGeom prst="roundRect">
            <a:avLst>
              <a:gd name="adj" fmla="val 9770"/>
            </a:avLst>
          </a:prstGeom>
          <a:noFill/>
          <a:ln w="3175">
            <a:solidFill>
              <a:srgbClr val="FFFFFF">
                <a:lumMod val="75000"/>
              </a:srgbClr>
            </a:solidFill>
          </a:ln>
        </p:spPr>
        <p:txBody>
          <a:bodyPr vert="horz" rot="0" anchor="ctr" wrap="square" tIns="45720" lIns="91440" bIns="45720" rIns="91440">
            <a:noAutofit/>
          </a:bodyPr>
          <a:p>
            <a:pPr algn="l" marL="0"/>
            <a:r>
              <a:rPr lang="zh-CN" b="true" i="false" sz="1400" baseline="0" u="none" altLang="en-US">
                <a:solidFill>
                  <a:srgbClr val="000000"/>
                </a:solidFill>
                <a:latin typeface="Arial"/>
                <a:ea typeface="Arial"/>
              </a:rPr>
              <a:t>Unit Testing</a:t>
            </a:r>
          </a:p>
        </p:txBody>
      </p:sp>
      <p:grpSp>
        <p:nvGrpSpPr>
          <p:cNvPr name="Group 12" id="12"/>
          <p:cNvGrpSpPr/>
          <p:nvPr/>
        </p:nvGrpSpPr>
        <p:grpSpPr>
          <a:xfrm>
            <a:off x="6145341" y="2044915"/>
            <a:ext cx="773346" cy="552392"/>
            <a:chOff x="6512894" y="1739368"/>
            <a:chExt cx="773346" cy="552392"/>
          </a:xfrm>
        </p:grpSpPr>
        <p:sp>
          <p:nvSpPr>
            <p:cNvPr name="AutoShape 13" id="13"/>
            <p:cNvSpPr/>
            <p:nvPr/>
          </p:nvSpPr>
          <p:spPr>
            <a:xfrm flipV="true">
              <a:off x="6512894" y="2222711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4" id="14"/>
            <p:cNvSpPr/>
            <p:nvPr/>
          </p:nvSpPr>
          <p:spPr>
            <a:xfrm>
              <a:off x="6512894" y="1739368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5" id="15"/>
            <p:cNvSpPr/>
            <p:nvPr/>
          </p:nvSpPr>
          <p:spPr>
            <a:xfrm>
              <a:off x="6623372" y="1739368"/>
              <a:ext cx="552390" cy="55239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rot="0" anchor="ctr" wrap="square" anchorCtr="true" tIns="45720" lIns="91440" bIns="45720" rIns="91440">
              <a:normAutofit/>
            </a:bodyPr>
            <a:p>
              <a:pPr algn="ctr" marL="0"/>
              <a:r>
                <a:rPr lang="en-US" b="true" i="false" sz="1600" baseline="0" u="none">
                  <a:solidFill>
                    <a:srgbClr val="FFFFFF"/>
                  </a:solidFill>
                  <a:latin typeface="Arial"/>
                  <a:ea typeface="Arial"/>
                </a:rPr>
                <a:t>02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>
            <a:off x="5952002" y="2967380"/>
            <a:ext cx="5568485" cy="414293"/>
          </a:xfrm>
          <a:prstGeom prst="roundRect">
            <a:avLst>
              <a:gd name="adj" fmla="val 9770"/>
            </a:avLst>
          </a:prstGeom>
          <a:noFill/>
          <a:ln w="3175">
            <a:solidFill>
              <a:srgbClr val="FFFFFF">
                <a:lumMod val="75000"/>
              </a:srgbClr>
            </a:solidFill>
          </a:ln>
        </p:spPr>
        <p:txBody>
          <a:bodyPr vert="horz" rot="0" anchor="ctr" wrap="square" tIns="45720" lIns="91440" bIns="45720" rIns="91440">
            <a:noAutofit/>
          </a:bodyPr>
          <a:p>
            <a:pPr algn="l" marL="0"/>
            <a:r>
              <a:rPr lang="zh-CN" b="true" i="false" sz="1400" baseline="0" u="none" altLang="en-US">
                <a:solidFill>
                  <a:srgbClr val="000000"/>
                </a:solidFill>
                <a:latin typeface="Arial"/>
                <a:ea typeface="Arial"/>
              </a:rPr>
              <a:t>Integration Testing</a:t>
            </a:r>
          </a:p>
        </p:txBody>
      </p:sp>
      <p:grpSp>
        <p:nvGrpSpPr>
          <p:cNvPr name="Group 17" id="17"/>
          <p:cNvGrpSpPr/>
          <p:nvPr/>
        </p:nvGrpSpPr>
        <p:grpSpPr>
          <a:xfrm>
            <a:off x="6145341" y="2898330"/>
            <a:ext cx="773346" cy="552392"/>
            <a:chOff x="6512894" y="1739368"/>
            <a:chExt cx="773346" cy="552392"/>
          </a:xfrm>
        </p:grpSpPr>
        <p:sp>
          <p:nvSpPr>
            <p:cNvPr name="AutoShape 18" id="18"/>
            <p:cNvSpPr/>
            <p:nvPr/>
          </p:nvSpPr>
          <p:spPr>
            <a:xfrm flipV="true">
              <a:off x="6512894" y="2222711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9" id="19"/>
            <p:cNvSpPr/>
            <p:nvPr/>
          </p:nvSpPr>
          <p:spPr>
            <a:xfrm>
              <a:off x="6512894" y="1739368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20" id="20"/>
            <p:cNvSpPr/>
            <p:nvPr/>
          </p:nvSpPr>
          <p:spPr>
            <a:xfrm>
              <a:off x="6623372" y="1739368"/>
              <a:ext cx="552390" cy="55239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rot="0" anchor="ctr" wrap="square" anchorCtr="true" tIns="45720" lIns="91440" bIns="45720" rIns="91440">
              <a:normAutofit/>
            </a:bodyPr>
            <a:p>
              <a:pPr algn="ctr" marL="0"/>
              <a:r>
                <a:rPr lang="en-US" b="true" i="false" sz="1600" baseline="0" u="none">
                  <a:solidFill>
                    <a:srgbClr val="FFFFFF"/>
                  </a:solidFill>
                  <a:latin typeface="Arial"/>
                  <a:ea typeface="Arial"/>
                </a:rPr>
                <a:t>03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>
            <a:off x="5952002" y="3820795"/>
            <a:ext cx="5568485" cy="414293"/>
          </a:xfrm>
          <a:prstGeom prst="roundRect">
            <a:avLst>
              <a:gd name="adj" fmla="val 9770"/>
            </a:avLst>
          </a:prstGeom>
          <a:noFill/>
          <a:ln w="3175">
            <a:solidFill>
              <a:srgbClr val="FFFFFF">
                <a:lumMod val="75000"/>
              </a:srgbClr>
            </a:solidFill>
          </a:ln>
        </p:spPr>
        <p:txBody>
          <a:bodyPr vert="horz" rot="0" anchor="ctr" wrap="square" tIns="45720" lIns="91440" bIns="45720" rIns="91440">
            <a:noAutofit/>
          </a:bodyPr>
          <a:p>
            <a:pPr algn="l" marL="0"/>
            <a:r>
              <a:rPr lang="zh-CN" b="true" i="false" sz="1400" baseline="0" u="none" altLang="en-US">
                <a:solidFill>
                  <a:srgbClr val="000000"/>
                </a:solidFill>
                <a:latin typeface="Arial"/>
                <a:ea typeface="Arial"/>
              </a:rPr>
              <a:t>System Testing</a:t>
            </a:r>
          </a:p>
        </p:txBody>
      </p:sp>
      <p:grpSp>
        <p:nvGrpSpPr>
          <p:cNvPr name="Group 22" id="22"/>
          <p:cNvGrpSpPr/>
          <p:nvPr/>
        </p:nvGrpSpPr>
        <p:grpSpPr>
          <a:xfrm>
            <a:off x="6145341" y="3751745"/>
            <a:ext cx="773346" cy="552392"/>
            <a:chOff x="6512894" y="1739368"/>
            <a:chExt cx="773346" cy="552392"/>
          </a:xfrm>
        </p:grpSpPr>
        <p:sp>
          <p:nvSpPr>
            <p:cNvPr name="AutoShape 23" id="23"/>
            <p:cNvSpPr/>
            <p:nvPr/>
          </p:nvSpPr>
          <p:spPr>
            <a:xfrm flipV="true">
              <a:off x="6512894" y="2222711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24" id="24"/>
            <p:cNvSpPr/>
            <p:nvPr/>
          </p:nvSpPr>
          <p:spPr>
            <a:xfrm>
              <a:off x="6512894" y="1739368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25" id="25"/>
            <p:cNvSpPr/>
            <p:nvPr/>
          </p:nvSpPr>
          <p:spPr>
            <a:xfrm>
              <a:off x="6623372" y="1739368"/>
              <a:ext cx="552390" cy="55239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rot="0" anchor="ctr" wrap="square" anchorCtr="true" tIns="45720" lIns="91440" bIns="45720" rIns="91440">
              <a:normAutofit/>
            </a:bodyPr>
            <a:p>
              <a:pPr algn="ctr" marL="0"/>
              <a:r>
                <a:rPr lang="en-US" b="true" i="false" sz="1600" baseline="0" u="none">
                  <a:solidFill>
                    <a:srgbClr val="FFFFFF"/>
                  </a:solidFill>
                  <a:latin typeface="Arial"/>
                  <a:ea typeface="Arial"/>
                </a:rPr>
                <a:t>04</a:t>
              </a:r>
            </a:p>
          </p:txBody>
        </p:sp>
      </p:grpSp>
      <p:sp>
        <p:nvSpPr>
          <p:cNvPr name="AutoShape 26" id="26"/>
          <p:cNvSpPr/>
          <p:nvPr/>
        </p:nvSpPr>
        <p:spPr>
          <a:xfrm>
            <a:off x="5952002" y="4674210"/>
            <a:ext cx="5568485" cy="414293"/>
          </a:xfrm>
          <a:prstGeom prst="roundRect">
            <a:avLst>
              <a:gd name="adj" fmla="val 9770"/>
            </a:avLst>
          </a:prstGeom>
          <a:noFill/>
          <a:ln w="3175">
            <a:solidFill>
              <a:srgbClr val="FFFFFF">
                <a:lumMod val="75000"/>
              </a:srgbClr>
            </a:solidFill>
          </a:ln>
        </p:spPr>
        <p:txBody>
          <a:bodyPr vert="horz" rot="0" anchor="ctr" wrap="square" tIns="45720" lIns="91440" bIns="45720" rIns="91440">
            <a:noAutofit/>
          </a:bodyPr>
          <a:p>
            <a:pPr algn="l" marL="0"/>
            <a:r>
              <a:rPr lang="zh-CN" b="true" i="false" sz="1400" baseline="0" u="none" altLang="en-US">
                <a:solidFill>
                  <a:srgbClr val="000000"/>
                </a:solidFill>
                <a:latin typeface="Arial"/>
                <a:ea typeface="Arial"/>
              </a:rPr>
              <a:t>Acceptance Testing</a:t>
            </a:r>
          </a:p>
        </p:txBody>
      </p:sp>
      <p:grpSp>
        <p:nvGrpSpPr>
          <p:cNvPr name="Group 27" id="27"/>
          <p:cNvGrpSpPr/>
          <p:nvPr/>
        </p:nvGrpSpPr>
        <p:grpSpPr>
          <a:xfrm>
            <a:off x="6145341" y="4605160"/>
            <a:ext cx="773346" cy="552392"/>
            <a:chOff x="6512894" y="1739368"/>
            <a:chExt cx="773346" cy="552392"/>
          </a:xfrm>
        </p:grpSpPr>
        <p:sp>
          <p:nvSpPr>
            <p:cNvPr name="AutoShape 28" id="28"/>
            <p:cNvSpPr/>
            <p:nvPr/>
          </p:nvSpPr>
          <p:spPr>
            <a:xfrm flipV="true">
              <a:off x="6512894" y="2222711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29" id="29"/>
            <p:cNvSpPr/>
            <p:nvPr/>
          </p:nvSpPr>
          <p:spPr>
            <a:xfrm>
              <a:off x="6512894" y="1739368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30" id="30"/>
            <p:cNvSpPr/>
            <p:nvPr/>
          </p:nvSpPr>
          <p:spPr>
            <a:xfrm>
              <a:off x="6623372" y="1739368"/>
              <a:ext cx="552390" cy="55239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rot="0" anchor="ctr" wrap="square" anchorCtr="true" tIns="45720" lIns="91440" bIns="45720" rIns="91440">
              <a:normAutofit/>
            </a:bodyPr>
            <a:p>
              <a:pPr algn="ctr" marL="0"/>
              <a:r>
                <a:rPr lang="en-US" b="true" i="false" sz="1600" baseline="0" u="none">
                  <a:solidFill>
                    <a:srgbClr val="FFFFFF"/>
                  </a:solidFill>
                  <a:latin typeface="Arial"/>
                  <a:ea typeface="Arial"/>
                </a:rPr>
                <a:t>05</a:t>
              </a:r>
            </a:p>
          </p:txBody>
        </p:sp>
      </p:grpSp>
      <p:pic>
        <p:nvPicPr>
          <p:cNvPr name="image3.png" id="31"/>
          <p:cNvPicPr>
            <a:picLocks noChangeAspect="true"/>
          </p:cNvPicPr>
          <p:nvPr/>
        </p:nvPicPr>
        <p:blipFill>
          <a:blip r:embed="rId2"/>
          <a:srcRect r="60568"/>
          <a:stretch>
            <a:fillRect t="0" l="0" b="0" r="0"/>
          </a:stretch>
        </p:blipFill>
        <p:spPr>
          <a:xfrm flipH="true">
            <a:off x="1294432" y="2617676"/>
            <a:ext cx="943379" cy="2115960"/>
          </a:xfrm>
          <a:custGeom>
            <a:pathLst>
              <a:path w="1212522" h="2719635" stroke="true" fill="norm" extrusionOk="true">
                <a:moveTo>
                  <a:pt x="0" y="0"/>
                </a:moveTo>
                <a:lnTo>
                  <a:pt x="1212522" y="0"/>
                </a:lnTo>
                <a:lnTo>
                  <a:pt x="1212522" y="2719635"/>
                </a:lnTo>
                <a:lnTo>
                  <a:pt x="0" y="2719635"/>
                </a:lnTo>
                <a:close/>
              </a:path>
            </a:pathLst>
          </a:custGeom>
        </p:spPr>
      </p:pic>
      <p:sp>
        <p:nvSpPr>
          <p:cNvPr name="TextBox 32" id="32"/>
          <p:cNvSpPr txBox="true"/>
          <p:nvPr/>
        </p:nvSpPr>
        <p:spPr>
          <a:xfrm>
            <a:off x="1650794" y="3339929"/>
            <a:ext cx="2409349" cy="59724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normAutofit/>
          </a:bodyPr>
          <a:lstStyle/>
          <a:p>
            <a:pPr algn="r" marL="0">
              <a:defRPr/>
            </a:pPr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CONTENTS</a:t>
            </a:r>
            <a:endParaRPr lang="en-US" sz="1100"/>
          </a:p>
        </p:txBody>
      </p:sp>
      <p:sp>
        <p:nvSpPr>
          <p:cNvPr name="AutoShape 33" id="33"/>
          <p:cNvSpPr/>
          <p:nvPr/>
        </p:nvSpPr>
        <p:spPr>
          <a:xfrm>
            <a:off x="5952002" y="5571846"/>
            <a:ext cx="5568485" cy="414293"/>
          </a:xfrm>
          <a:prstGeom prst="roundRect">
            <a:avLst>
              <a:gd name="adj" fmla="val 9770"/>
            </a:avLst>
          </a:prstGeom>
          <a:noFill/>
          <a:ln w="3175">
            <a:solidFill>
              <a:srgbClr val="FFFFFF">
                <a:lumMod val="75000"/>
              </a:srgbClr>
            </a:solidFill>
          </a:ln>
        </p:spPr>
        <p:txBody>
          <a:bodyPr vert="horz" rot="0" anchor="ctr" wrap="square" tIns="45720" lIns="91440" bIns="45720" rIns="91440">
            <a:noAutofit/>
          </a:bodyPr>
          <a:p>
            <a:pPr algn="l" marL="0"/>
            <a:r>
              <a:rPr lang="zh-CN" b="true" i="false" sz="1400" baseline="0" u="none" altLang="en-US">
                <a:solidFill>
                  <a:srgbClr val="000000"/>
                </a:solidFill>
                <a:latin typeface="Arial"/>
                <a:ea typeface="Arial"/>
              </a:rPr>
              <a:t>Conclusion</a:t>
            </a:r>
          </a:p>
        </p:txBody>
      </p:sp>
      <p:grpSp>
        <p:nvGrpSpPr>
          <p:cNvPr name="Group 34" id="34"/>
          <p:cNvGrpSpPr/>
          <p:nvPr/>
        </p:nvGrpSpPr>
        <p:grpSpPr>
          <a:xfrm>
            <a:off x="6145341" y="5502796"/>
            <a:ext cx="773346" cy="552392"/>
            <a:chOff x="6512894" y="1739368"/>
            <a:chExt cx="773346" cy="552392"/>
          </a:xfrm>
        </p:grpSpPr>
        <p:sp>
          <p:nvSpPr>
            <p:cNvPr name="AutoShape 35" id="35"/>
            <p:cNvSpPr/>
            <p:nvPr/>
          </p:nvSpPr>
          <p:spPr>
            <a:xfrm flipV="true">
              <a:off x="6512894" y="2222711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36" id="36"/>
            <p:cNvSpPr/>
            <p:nvPr/>
          </p:nvSpPr>
          <p:spPr>
            <a:xfrm>
              <a:off x="6512894" y="1739368"/>
              <a:ext cx="773346" cy="69049"/>
            </a:xfrm>
            <a:prstGeom prst="trapezoid">
              <a:avLst>
                <a:gd name="adj" fmla="val 154634"/>
              </a:avLst>
            </a:prstGeom>
            <a:solidFill>
              <a:schemeClr val="accent1">
                <a:lumMod val="75000"/>
              </a:schemeClr>
            </a:solidFill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37" id="37"/>
            <p:cNvSpPr/>
            <p:nvPr/>
          </p:nvSpPr>
          <p:spPr>
            <a:xfrm>
              <a:off x="6623372" y="1739368"/>
              <a:ext cx="552390" cy="55239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rot="0" anchor="ctr" wrap="square" anchorCtr="true" tIns="45720" lIns="91440" bIns="45720" rIns="91440">
              <a:normAutofit/>
            </a:bodyPr>
            <a:p>
              <a:pPr algn="ctr" marL="0"/>
              <a:r>
                <a:rPr lang="en-US" b="true" i="false" sz="1600" baseline="0" u="none">
                  <a:solidFill>
                    <a:srgbClr val="FFFFFF"/>
                  </a:solidFill>
                  <a:latin typeface="Arial"/>
                  <a:ea typeface="Arial"/>
                </a:rPr>
                <a:t>06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+mn-ea"/>
                <a:ea typeface="+mn-ea"/>
              </a:rPr>
              <a:t>Introduction to Software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2610768" y="2828835"/>
            <a:ext cx="1332582" cy="1200329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en-US" b="false" i="false" sz="7200" spc="1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What is Software Testing?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71503" y="2056087"/>
            <a:ext cx="3376273" cy="190119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Software testing is a process of evaluating software functionality to find defects; it confirms the software meets specified requirements and ensures it performs as expected, providing confidence in its reliability.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671503" y="1717533"/>
            <a:ext cx="3376273" cy="338554"/>
          </a:xfrm>
          <a:prstGeom prst="rect">
            <a:avLst/>
          </a:prstGeom>
        </p:spPr>
        <p:txBody>
          <a:bodyPr vert="horz" anchor="b" wrap="square" tIns="45720" lIns="91440" bIns="45720" rIns="91440">
            <a:spAutoFit/>
          </a:bodyPr>
          <a:p>
            <a:pPr algn="r" marL="0">
              <a:spcBef>
                <a:spcPct val="0"/>
              </a:spcBef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Defining Software Testing</a:t>
            </a:r>
          </a:p>
        </p:txBody>
      </p:sp>
      <p:sp>
        <p:nvSpPr>
          <p:cNvPr name="AutoShape 5" id="5"/>
          <p:cNvSpPr/>
          <p:nvPr/>
        </p:nvSpPr>
        <p:spPr>
          <a:xfrm>
            <a:off x="5208619" y="2076685"/>
            <a:ext cx="3026792" cy="3026792"/>
          </a:xfrm>
          <a:prstGeom prst="ellipse">
            <a:avLst/>
          </a:prstGeom>
          <a:solidFill>
            <a:schemeClr val="accent1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none" tIns="45720" lIns="91440" bIns="45720" rIns="91440">
            <a:noAutofit/>
          </a:bodyPr>
          <a:p>
            <a:pPr algn="ctr" marL="0"/>
            <a:r>
              <a:rPr lang="en-US" b="false" i="false" sz="4000" baseline="0" u="none">
                <a:solidFill>
                  <a:schemeClr val="lt1"/>
                </a:solidFill>
                <a:latin typeface="Arial"/>
                <a:ea typeface="Arial"/>
              </a:rPr>
              <a:t>   03</a:t>
            </a:r>
          </a:p>
        </p:txBody>
      </p:sp>
      <p:sp>
        <p:nvSpPr>
          <p:cNvPr name="AutoShape 6" id="6"/>
          <p:cNvSpPr/>
          <p:nvPr/>
        </p:nvSpPr>
        <p:spPr>
          <a:xfrm>
            <a:off x="4554232" y="3195051"/>
            <a:ext cx="1816074" cy="1816075"/>
          </a:xfrm>
          <a:prstGeom prst="ellipse">
            <a:avLst/>
          </a:prstGeom>
          <a:solidFill>
            <a:schemeClr val="accent1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none" tIns="45720" lIns="91440" bIns="45720" rIns="91440">
            <a:noAutofit/>
          </a:bodyPr>
          <a:p>
            <a:pPr algn="ctr" marL="0"/>
            <a:r>
              <a:rPr lang="en-US" b="false" i="false" sz="28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7" id="7"/>
          <p:cNvSpPr/>
          <p:nvPr/>
        </p:nvSpPr>
        <p:spPr>
          <a:xfrm>
            <a:off x="4484384" y="2191891"/>
            <a:ext cx="1210717" cy="1210718"/>
          </a:xfrm>
          <a:prstGeom prst="ellipse">
            <a:avLst/>
          </a:prstGeom>
          <a:solidFill>
            <a:schemeClr val="accent2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none" tIns="45720" lIns="91440" bIns="45720" rIns="91440">
            <a:noAutofit/>
          </a:bodyPr>
          <a:p>
            <a:pPr algn="ctr" marL="0"/>
            <a:r>
              <a:rPr lang="en-US" b="false" i="false" sz="24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8" id="8"/>
          <p:cNvSpPr/>
          <p:nvPr/>
        </p:nvSpPr>
        <p:spPr>
          <a:xfrm>
            <a:off x="4303540" y="1429380"/>
            <a:ext cx="3931872" cy="3931873"/>
          </a:xfrm>
          <a:prstGeom prst="ellipse">
            <a:avLst/>
          </a:prstGeom>
          <a:noFill/>
          <a:ln w="9525" cap="flat" cmpd="sng">
            <a:solidFill>
              <a:srgbClr val="000000">
                <a:lumMod val="40000"/>
                <a:lumOff val="60000"/>
              </a:srgbClr>
            </a:solidFill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>
            <a:off x="7840247" y="4010616"/>
            <a:ext cx="498143" cy="498143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0" id="10"/>
          <p:cNvSpPr/>
          <p:nvPr/>
        </p:nvSpPr>
        <p:spPr>
          <a:xfrm>
            <a:off x="7943162" y="4122508"/>
            <a:ext cx="292314" cy="274359"/>
          </a:xfrm>
          <a:custGeom>
            <a:avLst/>
            <a:gdLst/>
            <a:ahLst/>
            <a:cxnLst/>
            <a:rect r="r" b="b" t="t" l="l"/>
            <a:pathLst>
              <a:path w="606580" h="569322" stroke="true" fill="norm" extrusionOk="true">
                <a:moveTo>
                  <a:pt x="171677" y="318744"/>
                </a:moveTo>
                <a:cubicBezTo>
                  <a:pt x="203060" y="318744"/>
                  <a:pt x="228500" y="344145"/>
                  <a:pt x="228500" y="375386"/>
                </a:cubicBezTo>
                <a:cubicBezTo>
                  <a:pt x="228500" y="379650"/>
                  <a:pt x="227943" y="383729"/>
                  <a:pt x="227108" y="387623"/>
                </a:cubicBezTo>
                <a:lnTo>
                  <a:pt x="356167" y="468739"/>
                </a:lnTo>
                <a:cubicBezTo>
                  <a:pt x="365916" y="460859"/>
                  <a:pt x="378172" y="455945"/>
                  <a:pt x="391728" y="455945"/>
                </a:cubicBezTo>
                <a:cubicBezTo>
                  <a:pt x="401849" y="455945"/>
                  <a:pt x="411227" y="458819"/>
                  <a:pt x="419490" y="463454"/>
                </a:cubicBezTo>
                <a:lnTo>
                  <a:pt x="497019" y="395874"/>
                </a:lnTo>
                <a:cubicBezTo>
                  <a:pt x="494512" y="389570"/>
                  <a:pt x="493026" y="382617"/>
                  <a:pt x="493026" y="375386"/>
                </a:cubicBezTo>
                <a:cubicBezTo>
                  <a:pt x="493026" y="344052"/>
                  <a:pt x="518467" y="318744"/>
                  <a:pt x="549849" y="318744"/>
                </a:cubicBezTo>
                <a:cubicBezTo>
                  <a:pt x="581232" y="318744"/>
                  <a:pt x="606580" y="344052"/>
                  <a:pt x="606580" y="375386"/>
                </a:cubicBezTo>
                <a:cubicBezTo>
                  <a:pt x="606580" y="406720"/>
                  <a:pt x="581232" y="432121"/>
                  <a:pt x="549849" y="432121"/>
                </a:cubicBezTo>
                <a:cubicBezTo>
                  <a:pt x="539636" y="432121"/>
                  <a:pt x="530166" y="429154"/>
                  <a:pt x="521809" y="424519"/>
                </a:cubicBezTo>
                <a:lnTo>
                  <a:pt x="444466" y="491915"/>
                </a:lnTo>
                <a:cubicBezTo>
                  <a:pt x="446973" y="498311"/>
                  <a:pt x="448459" y="505264"/>
                  <a:pt x="448459" y="512587"/>
                </a:cubicBezTo>
                <a:cubicBezTo>
                  <a:pt x="448459" y="543921"/>
                  <a:pt x="423111" y="569322"/>
                  <a:pt x="391728" y="569322"/>
                </a:cubicBezTo>
                <a:cubicBezTo>
                  <a:pt x="360345" y="569322"/>
                  <a:pt x="334905" y="543921"/>
                  <a:pt x="334905" y="512587"/>
                </a:cubicBezTo>
                <a:cubicBezTo>
                  <a:pt x="334905" y="508601"/>
                  <a:pt x="335369" y="504708"/>
                  <a:pt x="336112" y="500907"/>
                </a:cubicBezTo>
                <a:lnTo>
                  <a:pt x="206867" y="419606"/>
                </a:lnTo>
                <a:cubicBezTo>
                  <a:pt x="197118" y="427300"/>
                  <a:pt x="185047" y="432121"/>
                  <a:pt x="171677" y="432121"/>
                </a:cubicBezTo>
                <a:cubicBezTo>
                  <a:pt x="164992" y="432121"/>
                  <a:pt x="158678" y="430730"/>
                  <a:pt x="152736" y="428598"/>
                </a:cubicBezTo>
                <a:lnTo>
                  <a:pt x="105847" y="484498"/>
                </a:lnTo>
                <a:cubicBezTo>
                  <a:pt x="110676" y="492842"/>
                  <a:pt x="113554" y="502390"/>
                  <a:pt x="113554" y="512587"/>
                </a:cubicBezTo>
                <a:cubicBezTo>
                  <a:pt x="113554" y="543921"/>
                  <a:pt x="88206" y="569322"/>
                  <a:pt x="56823" y="569322"/>
                </a:cubicBezTo>
                <a:cubicBezTo>
                  <a:pt x="25441" y="569322"/>
                  <a:pt x="0" y="543921"/>
                  <a:pt x="0" y="512587"/>
                </a:cubicBezTo>
                <a:cubicBezTo>
                  <a:pt x="0" y="481346"/>
                  <a:pt x="25441" y="455945"/>
                  <a:pt x="56823" y="455945"/>
                </a:cubicBezTo>
                <a:cubicBezTo>
                  <a:pt x="63973" y="455945"/>
                  <a:pt x="70843" y="457429"/>
                  <a:pt x="77157" y="459839"/>
                </a:cubicBezTo>
                <a:lnTo>
                  <a:pt x="123303" y="404773"/>
                </a:lnTo>
                <a:cubicBezTo>
                  <a:pt x="118103" y="396152"/>
                  <a:pt x="114854" y="386232"/>
                  <a:pt x="114854" y="375386"/>
                </a:cubicBezTo>
                <a:cubicBezTo>
                  <a:pt x="114854" y="344145"/>
                  <a:pt x="140294" y="318744"/>
                  <a:pt x="171677" y="318744"/>
                </a:cubicBezTo>
                <a:close/>
                <a:moveTo>
                  <a:pt x="316484" y="174937"/>
                </a:moveTo>
                <a:lnTo>
                  <a:pt x="316577" y="174991"/>
                </a:lnTo>
                <a:lnTo>
                  <a:pt x="316577" y="243818"/>
                </a:lnTo>
                <a:cubicBezTo>
                  <a:pt x="325397" y="242149"/>
                  <a:pt x="332545" y="238070"/>
                  <a:pt x="338115" y="231488"/>
                </a:cubicBezTo>
                <a:cubicBezTo>
                  <a:pt x="343593" y="224999"/>
                  <a:pt x="346378" y="217304"/>
                  <a:pt x="346378" y="208497"/>
                </a:cubicBezTo>
                <a:cubicBezTo>
                  <a:pt x="346378" y="200617"/>
                  <a:pt x="344057" y="193757"/>
                  <a:pt x="339415" y="188102"/>
                </a:cubicBezTo>
                <a:lnTo>
                  <a:pt x="316577" y="174991"/>
                </a:lnTo>
                <a:lnTo>
                  <a:pt x="316577" y="174937"/>
                </a:lnTo>
                <a:close/>
                <a:moveTo>
                  <a:pt x="290954" y="55995"/>
                </a:moveTo>
                <a:cubicBezTo>
                  <a:pt x="283991" y="58312"/>
                  <a:pt x="278421" y="62299"/>
                  <a:pt x="274243" y="67954"/>
                </a:cubicBezTo>
                <a:cubicBezTo>
                  <a:pt x="270158" y="73609"/>
                  <a:pt x="268116" y="79913"/>
                  <a:pt x="268116" y="86681"/>
                </a:cubicBezTo>
                <a:cubicBezTo>
                  <a:pt x="268116" y="92892"/>
                  <a:pt x="269973" y="98732"/>
                  <a:pt x="273779" y="104109"/>
                </a:cubicBezTo>
                <a:cubicBezTo>
                  <a:pt x="277493" y="109394"/>
                  <a:pt x="283249" y="113751"/>
                  <a:pt x="290954" y="117088"/>
                </a:cubicBezTo>
                <a:close/>
                <a:moveTo>
                  <a:pt x="290861" y="0"/>
                </a:moveTo>
                <a:lnTo>
                  <a:pt x="316484" y="0"/>
                </a:lnTo>
                <a:lnTo>
                  <a:pt x="316484" y="17522"/>
                </a:lnTo>
                <a:cubicBezTo>
                  <a:pt x="335237" y="19747"/>
                  <a:pt x="350184" y="26143"/>
                  <a:pt x="361232" y="36619"/>
                </a:cubicBezTo>
                <a:cubicBezTo>
                  <a:pt x="372280" y="47188"/>
                  <a:pt x="379428" y="61279"/>
                  <a:pt x="382492" y="78893"/>
                </a:cubicBezTo>
                <a:lnTo>
                  <a:pt x="337744" y="84734"/>
                </a:lnTo>
                <a:cubicBezTo>
                  <a:pt x="335052" y="70828"/>
                  <a:pt x="327903" y="61464"/>
                  <a:pt x="316484" y="56458"/>
                </a:cubicBezTo>
                <a:lnTo>
                  <a:pt x="316484" y="125525"/>
                </a:lnTo>
                <a:cubicBezTo>
                  <a:pt x="344800" y="133219"/>
                  <a:pt x="364110" y="143139"/>
                  <a:pt x="374322" y="155283"/>
                </a:cubicBezTo>
                <a:cubicBezTo>
                  <a:pt x="384534" y="167428"/>
                  <a:pt x="389733" y="183095"/>
                  <a:pt x="389733" y="202193"/>
                </a:cubicBezTo>
                <a:cubicBezTo>
                  <a:pt x="389733" y="223423"/>
                  <a:pt x="383234" y="241408"/>
                  <a:pt x="370330" y="255963"/>
                </a:cubicBezTo>
                <a:cubicBezTo>
                  <a:pt x="357426" y="270610"/>
                  <a:pt x="339508" y="279510"/>
                  <a:pt x="316484" y="282755"/>
                </a:cubicBezTo>
                <a:lnTo>
                  <a:pt x="316484" y="315851"/>
                </a:lnTo>
                <a:lnTo>
                  <a:pt x="290861" y="315851"/>
                </a:lnTo>
                <a:lnTo>
                  <a:pt x="290861" y="283682"/>
                </a:lnTo>
                <a:cubicBezTo>
                  <a:pt x="270530" y="281179"/>
                  <a:pt x="253912" y="273577"/>
                  <a:pt x="241193" y="260876"/>
                </a:cubicBezTo>
                <a:cubicBezTo>
                  <a:pt x="228475" y="248175"/>
                  <a:pt x="220398" y="230283"/>
                  <a:pt x="216777" y="207106"/>
                </a:cubicBezTo>
                <a:lnTo>
                  <a:pt x="262917" y="202100"/>
                </a:lnTo>
                <a:cubicBezTo>
                  <a:pt x="264867" y="211556"/>
                  <a:pt x="268395" y="219714"/>
                  <a:pt x="273593" y="226482"/>
                </a:cubicBezTo>
                <a:cubicBezTo>
                  <a:pt x="278792" y="233342"/>
                  <a:pt x="284548" y="238256"/>
                  <a:pt x="290861" y="241315"/>
                </a:cubicBezTo>
                <a:lnTo>
                  <a:pt x="290861" y="167335"/>
                </a:lnTo>
                <a:cubicBezTo>
                  <a:pt x="267745" y="160753"/>
                  <a:pt x="250848" y="150834"/>
                  <a:pt x="240079" y="137484"/>
                </a:cubicBezTo>
                <a:cubicBezTo>
                  <a:pt x="229310" y="124041"/>
                  <a:pt x="223833" y="107910"/>
                  <a:pt x="223833" y="88813"/>
                </a:cubicBezTo>
                <a:cubicBezTo>
                  <a:pt x="223833" y="69530"/>
                  <a:pt x="229960" y="53306"/>
                  <a:pt x="242214" y="40142"/>
                </a:cubicBezTo>
                <a:cubicBezTo>
                  <a:pt x="254376" y="27070"/>
                  <a:pt x="270623" y="19468"/>
                  <a:pt x="290861" y="1752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4529738" y="4458854"/>
            <a:ext cx="498143" cy="498143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>
            <a:off x="4230961" y="2440396"/>
            <a:ext cx="498143" cy="498143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3" id="13"/>
          <p:cNvSpPr/>
          <p:nvPr/>
        </p:nvSpPr>
        <p:spPr>
          <a:xfrm>
            <a:off x="4632653" y="4570746"/>
            <a:ext cx="292314" cy="274359"/>
          </a:xfrm>
          <a:custGeom>
            <a:avLst/>
            <a:gdLst/>
            <a:ahLst/>
            <a:cxnLst/>
            <a:rect r="r" b="b" t="t" l="l"/>
            <a:pathLst>
              <a:path w="606580" h="569322" stroke="true" fill="norm" extrusionOk="true">
                <a:moveTo>
                  <a:pt x="171677" y="318744"/>
                </a:moveTo>
                <a:cubicBezTo>
                  <a:pt x="203060" y="318744"/>
                  <a:pt x="228500" y="344145"/>
                  <a:pt x="228500" y="375386"/>
                </a:cubicBezTo>
                <a:cubicBezTo>
                  <a:pt x="228500" y="379650"/>
                  <a:pt x="227943" y="383729"/>
                  <a:pt x="227108" y="387623"/>
                </a:cubicBezTo>
                <a:lnTo>
                  <a:pt x="356167" y="468739"/>
                </a:lnTo>
                <a:cubicBezTo>
                  <a:pt x="365916" y="460859"/>
                  <a:pt x="378172" y="455945"/>
                  <a:pt x="391728" y="455945"/>
                </a:cubicBezTo>
                <a:cubicBezTo>
                  <a:pt x="401849" y="455945"/>
                  <a:pt x="411227" y="458819"/>
                  <a:pt x="419490" y="463454"/>
                </a:cubicBezTo>
                <a:lnTo>
                  <a:pt x="497019" y="395874"/>
                </a:lnTo>
                <a:cubicBezTo>
                  <a:pt x="494512" y="389570"/>
                  <a:pt x="493026" y="382617"/>
                  <a:pt x="493026" y="375386"/>
                </a:cubicBezTo>
                <a:cubicBezTo>
                  <a:pt x="493026" y="344052"/>
                  <a:pt x="518467" y="318744"/>
                  <a:pt x="549849" y="318744"/>
                </a:cubicBezTo>
                <a:cubicBezTo>
                  <a:pt x="581232" y="318744"/>
                  <a:pt x="606580" y="344052"/>
                  <a:pt x="606580" y="375386"/>
                </a:cubicBezTo>
                <a:cubicBezTo>
                  <a:pt x="606580" y="406720"/>
                  <a:pt x="581232" y="432121"/>
                  <a:pt x="549849" y="432121"/>
                </a:cubicBezTo>
                <a:cubicBezTo>
                  <a:pt x="539636" y="432121"/>
                  <a:pt x="530166" y="429154"/>
                  <a:pt x="521809" y="424519"/>
                </a:cubicBezTo>
                <a:lnTo>
                  <a:pt x="444466" y="491915"/>
                </a:lnTo>
                <a:cubicBezTo>
                  <a:pt x="446973" y="498311"/>
                  <a:pt x="448459" y="505264"/>
                  <a:pt x="448459" y="512587"/>
                </a:cubicBezTo>
                <a:cubicBezTo>
                  <a:pt x="448459" y="543921"/>
                  <a:pt x="423111" y="569322"/>
                  <a:pt x="391728" y="569322"/>
                </a:cubicBezTo>
                <a:cubicBezTo>
                  <a:pt x="360345" y="569322"/>
                  <a:pt x="334905" y="543921"/>
                  <a:pt x="334905" y="512587"/>
                </a:cubicBezTo>
                <a:cubicBezTo>
                  <a:pt x="334905" y="508601"/>
                  <a:pt x="335369" y="504708"/>
                  <a:pt x="336112" y="500907"/>
                </a:cubicBezTo>
                <a:lnTo>
                  <a:pt x="206867" y="419606"/>
                </a:lnTo>
                <a:cubicBezTo>
                  <a:pt x="197118" y="427300"/>
                  <a:pt x="185047" y="432121"/>
                  <a:pt x="171677" y="432121"/>
                </a:cubicBezTo>
                <a:cubicBezTo>
                  <a:pt x="164992" y="432121"/>
                  <a:pt x="158678" y="430730"/>
                  <a:pt x="152736" y="428598"/>
                </a:cubicBezTo>
                <a:lnTo>
                  <a:pt x="105847" y="484498"/>
                </a:lnTo>
                <a:cubicBezTo>
                  <a:pt x="110676" y="492842"/>
                  <a:pt x="113554" y="502390"/>
                  <a:pt x="113554" y="512587"/>
                </a:cubicBezTo>
                <a:cubicBezTo>
                  <a:pt x="113554" y="543921"/>
                  <a:pt x="88206" y="569322"/>
                  <a:pt x="56823" y="569322"/>
                </a:cubicBezTo>
                <a:cubicBezTo>
                  <a:pt x="25441" y="569322"/>
                  <a:pt x="0" y="543921"/>
                  <a:pt x="0" y="512587"/>
                </a:cubicBezTo>
                <a:cubicBezTo>
                  <a:pt x="0" y="481346"/>
                  <a:pt x="25441" y="455945"/>
                  <a:pt x="56823" y="455945"/>
                </a:cubicBezTo>
                <a:cubicBezTo>
                  <a:pt x="63973" y="455945"/>
                  <a:pt x="70843" y="457429"/>
                  <a:pt x="77157" y="459839"/>
                </a:cubicBezTo>
                <a:lnTo>
                  <a:pt x="123303" y="404773"/>
                </a:lnTo>
                <a:cubicBezTo>
                  <a:pt x="118103" y="396152"/>
                  <a:pt x="114854" y="386232"/>
                  <a:pt x="114854" y="375386"/>
                </a:cubicBezTo>
                <a:cubicBezTo>
                  <a:pt x="114854" y="344145"/>
                  <a:pt x="140294" y="318744"/>
                  <a:pt x="171677" y="318744"/>
                </a:cubicBezTo>
                <a:close/>
                <a:moveTo>
                  <a:pt x="316484" y="174937"/>
                </a:moveTo>
                <a:lnTo>
                  <a:pt x="316577" y="174991"/>
                </a:lnTo>
                <a:lnTo>
                  <a:pt x="316577" y="243818"/>
                </a:lnTo>
                <a:cubicBezTo>
                  <a:pt x="325397" y="242149"/>
                  <a:pt x="332545" y="238070"/>
                  <a:pt x="338115" y="231488"/>
                </a:cubicBezTo>
                <a:cubicBezTo>
                  <a:pt x="343593" y="224999"/>
                  <a:pt x="346378" y="217304"/>
                  <a:pt x="346378" y="208497"/>
                </a:cubicBezTo>
                <a:cubicBezTo>
                  <a:pt x="346378" y="200617"/>
                  <a:pt x="344057" y="193757"/>
                  <a:pt x="339415" y="188102"/>
                </a:cubicBezTo>
                <a:lnTo>
                  <a:pt x="316577" y="174991"/>
                </a:lnTo>
                <a:lnTo>
                  <a:pt x="316577" y="174937"/>
                </a:lnTo>
                <a:close/>
                <a:moveTo>
                  <a:pt x="290954" y="55995"/>
                </a:moveTo>
                <a:cubicBezTo>
                  <a:pt x="283991" y="58312"/>
                  <a:pt x="278421" y="62299"/>
                  <a:pt x="274243" y="67954"/>
                </a:cubicBezTo>
                <a:cubicBezTo>
                  <a:pt x="270158" y="73609"/>
                  <a:pt x="268116" y="79913"/>
                  <a:pt x="268116" y="86681"/>
                </a:cubicBezTo>
                <a:cubicBezTo>
                  <a:pt x="268116" y="92892"/>
                  <a:pt x="269973" y="98732"/>
                  <a:pt x="273779" y="104109"/>
                </a:cubicBezTo>
                <a:cubicBezTo>
                  <a:pt x="277493" y="109394"/>
                  <a:pt x="283249" y="113751"/>
                  <a:pt x="290954" y="117088"/>
                </a:cubicBezTo>
                <a:close/>
                <a:moveTo>
                  <a:pt x="290861" y="0"/>
                </a:moveTo>
                <a:lnTo>
                  <a:pt x="316484" y="0"/>
                </a:lnTo>
                <a:lnTo>
                  <a:pt x="316484" y="17522"/>
                </a:lnTo>
                <a:cubicBezTo>
                  <a:pt x="335237" y="19747"/>
                  <a:pt x="350184" y="26143"/>
                  <a:pt x="361232" y="36619"/>
                </a:cubicBezTo>
                <a:cubicBezTo>
                  <a:pt x="372280" y="47188"/>
                  <a:pt x="379428" y="61279"/>
                  <a:pt x="382492" y="78893"/>
                </a:cubicBezTo>
                <a:lnTo>
                  <a:pt x="337744" y="84734"/>
                </a:lnTo>
                <a:cubicBezTo>
                  <a:pt x="335052" y="70828"/>
                  <a:pt x="327903" y="61464"/>
                  <a:pt x="316484" y="56458"/>
                </a:cubicBezTo>
                <a:lnTo>
                  <a:pt x="316484" y="125525"/>
                </a:lnTo>
                <a:cubicBezTo>
                  <a:pt x="344800" y="133219"/>
                  <a:pt x="364110" y="143139"/>
                  <a:pt x="374322" y="155283"/>
                </a:cubicBezTo>
                <a:cubicBezTo>
                  <a:pt x="384534" y="167428"/>
                  <a:pt x="389733" y="183095"/>
                  <a:pt x="389733" y="202193"/>
                </a:cubicBezTo>
                <a:cubicBezTo>
                  <a:pt x="389733" y="223423"/>
                  <a:pt x="383234" y="241408"/>
                  <a:pt x="370330" y="255963"/>
                </a:cubicBezTo>
                <a:cubicBezTo>
                  <a:pt x="357426" y="270610"/>
                  <a:pt x="339508" y="279510"/>
                  <a:pt x="316484" y="282755"/>
                </a:cubicBezTo>
                <a:lnTo>
                  <a:pt x="316484" y="315851"/>
                </a:lnTo>
                <a:lnTo>
                  <a:pt x="290861" y="315851"/>
                </a:lnTo>
                <a:lnTo>
                  <a:pt x="290861" y="283682"/>
                </a:lnTo>
                <a:cubicBezTo>
                  <a:pt x="270530" y="281179"/>
                  <a:pt x="253912" y="273577"/>
                  <a:pt x="241193" y="260876"/>
                </a:cubicBezTo>
                <a:cubicBezTo>
                  <a:pt x="228475" y="248175"/>
                  <a:pt x="220398" y="230283"/>
                  <a:pt x="216777" y="207106"/>
                </a:cubicBezTo>
                <a:lnTo>
                  <a:pt x="262917" y="202100"/>
                </a:lnTo>
                <a:cubicBezTo>
                  <a:pt x="264867" y="211556"/>
                  <a:pt x="268395" y="219714"/>
                  <a:pt x="273593" y="226482"/>
                </a:cubicBezTo>
                <a:cubicBezTo>
                  <a:pt x="278792" y="233342"/>
                  <a:pt x="284548" y="238256"/>
                  <a:pt x="290861" y="241315"/>
                </a:cubicBezTo>
                <a:lnTo>
                  <a:pt x="290861" y="167335"/>
                </a:lnTo>
                <a:cubicBezTo>
                  <a:pt x="267745" y="160753"/>
                  <a:pt x="250848" y="150834"/>
                  <a:pt x="240079" y="137484"/>
                </a:cubicBezTo>
                <a:cubicBezTo>
                  <a:pt x="229310" y="124041"/>
                  <a:pt x="223833" y="107910"/>
                  <a:pt x="223833" y="88813"/>
                </a:cubicBezTo>
                <a:cubicBezTo>
                  <a:pt x="223833" y="69530"/>
                  <a:pt x="229960" y="53306"/>
                  <a:pt x="242214" y="40142"/>
                </a:cubicBezTo>
                <a:cubicBezTo>
                  <a:pt x="254376" y="27070"/>
                  <a:pt x="270623" y="19468"/>
                  <a:pt x="290861" y="1752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4" id="14"/>
          <p:cNvSpPr/>
          <p:nvPr/>
        </p:nvSpPr>
        <p:spPr>
          <a:xfrm>
            <a:off x="4333874" y="2552288"/>
            <a:ext cx="292313" cy="274358"/>
          </a:xfrm>
          <a:custGeom>
            <a:avLst/>
            <a:gdLst/>
            <a:ahLst/>
            <a:cxnLst/>
            <a:rect r="r" b="b" t="t" l="l"/>
            <a:pathLst>
              <a:path w="606580" h="569322" stroke="true" fill="norm" extrusionOk="true">
                <a:moveTo>
                  <a:pt x="171677" y="318744"/>
                </a:moveTo>
                <a:cubicBezTo>
                  <a:pt x="203060" y="318744"/>
                  <a:pt x="228500" y="344145"/>
                  <a:pt x="228500" y="375386"/>
                </a:cubicBezTo>
                <a:cubicBezTo>
                  <a:pt x="228500" y="379650"/>
                  <a:pt x="227943" y="383729"/>
                  <a:pt x="227108" y="387623"/>
                </a:cubicBezTo>
                <a:lnTo>
                  <a:pt x="356167" y="468739"/>
                </a:lnTo>
                <a:cubicBezTo>
                  <a:pt x="365916" y="460859"/>
                  <a:pt x="378172" y="455945"/>
                  <a:pt x="391728" y="455945"/>
                </a:cubicBezTo>
                <a:cubicBezTo>
                  <a:pt x="401849" y="455945"/>
                  <a:pt x="411227" y="458819"/>
                  <a:pt x="419490" y="463454"/>
                </a:cubicBezTo>
                <a:lnTo>
                  <a:pt x="497019" y="395874"/>
                </a:lnTo>
                <a:cubicBezTo>
                  <a:pt x="494512" y="389570"/>
                  <a:pt x="493026" y="382617"/>
                  <a:pt x="493026" y="375386"/>
                </a:cubicBezTo>
                <a:cubicBezTo>
                  <a:pt x="493026" y="344052"/>
                  <a:pt x="518467" y="318744"/>
                  <a:pt x="549849" y="318744"/>
                </a:cubicBezTo>
                <a:cubicBezTo>
                  <a:pt x="581232" y="318744"/>
                  <a:pt x="606580" y="344052"/>
                  <a:pt x="606580" y="375386"/>
                </a:cubicBezTo>
                <a:cubicBezTo>
                  <a:pt x="606580" y="406720"/>
                  <a:pt x="581232" y="432121"/>
                  <a:pt x="549849" y="432121"/>
                </a:cubicBezTo>
                <a:cubicBezTo>
                  <a:pt x="539636" y="432121"/>
                  <a:pt x="530166" y="429154"/>
                  <a:pt x="521809" y="424519"/>
                </a:cubicBezTo>
                <a:lnTo>
                  <a:pt x="444466" y="491915"/>
                </a:lnTo>
                <a:cubicBezTo>
                  <a:pt x="446973" y="498311"/>
                  <a:pt x="448459" y="505264"/>
                  <a:pt x="448459" y="512587"/>
                </a:cubicBezTo>
                <a:cubicBezTo>
                  <a:pt x="448459" y="543921"/>
                  <a:pt x="423111" y="569322"/>
                  <a:pt x="391728" y="569322"/>
                </a:cubicBezTo>
                <a:cubicBezTo>
                  <a:pt x="360345" y="569322"/>
                  <a:pt x="334905" y="543921"/>
                  <a:pt x="334905" y="512587"/>
                </a:cubicBezTo>
                <a:cubicBezTo>
                  <a:pt x="334905" y="508601"/>
                  <a:pt x="335369" y="504708"/>
                  <a:pt x="336112" y="500907"/>
                </a:cubicBezTo>
                <a:lnTo>
                  <a:pt x="206867" y="419606"/>
                </a:lnTo>
                <a:cubicBezTo>
                  <a:pt x="197118" y="427300"/>
                  <a:pt x="185047" y="432121"/>
                  <a:pt x="171677" y="432121"/>
                </a:cubicBezTo>
                <a:cubicBezTo>
                  <a:pt x="164992" y="432121"/>
                  <a:pt x="158678" y="430730"/>
                  <a:pt x="152736" y="428598"/>
                </a:cubicBezTo>
                <a:lnTo>
                  <a:pt x="105847" y="484498"/>
                </a:lnTo>
                <a:cubicBezTo>
                  <a:pt x="110676" y="492842"/>
                  <a:pt x="113554" y="502390"/>
                  <a:pt x="113554" y="512587"/>
                </a:cubicBezTo>
                <a:cubicBezTo>
                  <a:pt x="113554" y="543921"/>
                  <a:pt x="88206" y="569322"/>
                  <a:pt x="56823" y="569322"/>
                </a:cubicBezTo>
                <a:cubicBezTo>
                  <a:pt x="25441" y="569322"/>
                  <a:pt x="0" y="543921"/>
                  <a:pt x="0" y="512587"/>
                </a:cubicBezTo>
                <a:cubicBezTo>
                  <a:pt x="0" y="481346"/>
                  <a:pt x="25441" y="455945"/>
                  <a:pt x="56823" y="455945"/>
                </a:cubicBezTo>
                <a:cubicBezTo>
                  <a:pt x="63973" y="455945"/>
                  <a:pt x="70843" y="457429"/>
                  <a:pt x="77157" y="459839"/>
                </a:cubicBezTo>
                <a:lnTo>
                  <a:pt x="123303" y="404773"/>
                </a:lnTo>
                <a:cubicBezTo>
                  <a:pt x="118103" y="396152"/>
                  <a:pt x="114854" y="386232"/>
                  <a:pt x="114854" y="375386"/>
                </a:cubicBezTo>
                <a:cubicBezTo>
                  <a:pt x="114854" y="344145"/>
                  <a:pt x="140294" y="318744"/>
                  <a:pt x="171677" y="318744"/>
                </a:cubicBezTo>
                <a:close/>
                <a:moveTo>
                  <a:pt x="316484" y="174937"/>
                </a:moveTo>
                <a:lnTo>
                  <a:pt x="316577" y="174991"/>
                </a:lnTo>
                <a:lnTo>
                  <a:pt x="316577" y="243818"/>
                </a:lnTo>
                <a:cubicBezTo>
                  <a:pt x="325397" y="242149"/>
                  <a:pt x="332545" y="238070"/>
                  <a:pt x="338115" y="231488"/>
                </a:cubicBezTo>
                <a:cubicBezTo>
                  <a:pt x="343593" y="224999"/>
                  <a:pt x="346378" y="217304"/>
                  <a:pt x="346378" y="208497"/>
                </a:cubicBezTo>
                <a:cubicBezTo>
                  <a:pt x="346378" y="200617"/>
                  <a:pt x="344057" y="193757"/>
                  <a:pt x="339415" y="188102"/>
                </a:cubicBezTo>
                <a:lnTo>
                  <a:pt x="316577" y="174991"/>
                </a:lnTo>
                <a:lnTo>
                  <a:pt x="316577" y="174937"/>
                </a:lnTo>
                <a:close/>
                <a:moveTo>
                  <a:pt x="290954" y="55995"/>
                </a:moveTo>
                <a:cubicBezTo>
                  <a:pt x="283991" y="58312"/>
                  <a:pt x="278421" y="62299"/>
                  <a:pt x="274243" y="67954"/>
                </a:cubicBezTo>
                <a:cubicBezTo>
                  <a:pt x="270158" y="73609"/>
                  <a:pt x="268116" y="79913"/>
                  <a:pt x="268116" y="86681"/>
                </a:cubicBezTo>
                <a:cubicBezTo>
                  <a:pt x="268116" y="92892"/>
                  <a:pt x="269973" y="98732"/>
                  <a:pt x="273779" y="104109"/>
                </a:cubicBezTo>
                <a:cubicBezTo>
                  <a:pt x="277493" y="109394"/>
                  <a:pt x="283249" y="113751"/>
                  <a:pt x="290954" y="117088"/>
                </a:cubicBezTo>
                <a:close/>
                <a:moveTo>
                  <a:pt x="290861" y="0"/>
                </a:moveTo>
                <a:lnTo>
                  <a:pt x="316484" y="0"/>
                </a:lnTo>
                <a:lnTo>
                  <a:pt x="316484" y="17522"/>
                </a:lnTo>
                <a:cubicBezTo>
                  <a:pt x="335237" y="19747"/>
                  <a:pt x="350184" y="26143"/>
                  <a:pt x="361232" y="36619"/>
                </a:cubicBezTo>
                <a:cubicBezTo>
                  <a:pt x="372280" y="47188"/>
                  <a:pt x="379428" y="61279"/>
                  <a:pt x="382492" y="78893"/>
                </a:cubicBezTo>
                <a:lnTo>
                  <a:pt x="337744" y="84734"/>
                </a:lnTo>
                <a:cubicBezTo>
                  <a:pt x="335052" y="70828"/>
                  <a:pt x="327903" y="61464"/>
                  <a:pt x="316484" y="56458"/>
                </a:cubicBezTo>
                <a:lnTo>
                  <a:pt x="316484" y="125525"/>
                </a:lnTo>
                <a:cubicBezTo>
                  <a:pt x="344800" y="133219"/>
                  <a:pt x="364110" y="143139"/>
                  <a:pt x="374322" y="155283"/>
                </a:cubicBezTo>
                <a:cubicBezTo>
                  <a:pt x="384534" y="167428"/>
                  <a:pt x="389733" y="183095"/>
                  <a:pt x="389733" y="202193"/>
                </a:cubicBezTo>
                <a:cubicBezTo>
                  <a:pt x="389733" y="223423"/>
                  <a:pt x="383234" y="241408"/>
                  <a:pt x="370330" y="255963"/>
                </a:cubicBezTo>
                <a:cubicBezTo>
                  <a:pt x="357426" y="270610"/>
                  <a:pt x="339508" y="279510"/>
                  <a:pt x="316484" y="282755"/>
                </a:cubicBezTo>
                <a:lnTo>
                  <a:pt x="316484" y="315851"/>
                </a:lnTo>
                <a:lnTo>
                  <a:pt x="290861" y="315851"/>
                </a:lnTo>
                <a:lnTo>
                  <a:pt x="290861" y="283682"/>
                </a:lnTo>
                <a:cubicBezTo>
                  <a:pt x="270530" y="281179"/>
                  <a:pt x="253912" y="273577"/>
                  <a:pt x="241193" y="260876"/>
                </a:cubicBezTo>
                <a:cubicBezTo>
                  <a:pt x="228475" y="248175"/>
                  <a:pt x="220398" y="230283"/>
                  <a:pt x="216777" y="207106"/>
                </a:cubicBezTo>
                <a:lnTo>
                  <a:pt x="262917" y="202100"/>
                </a:lnTo>
                <a:cubicBezTo>
                  <a:pt x="264867" y="211556"/>
                  <a:pt x="268395" y="219714"/>
                  <a:pt x="273593" y="226482"/>
                </a:cubicBezTo>
                <a:cubicBezTo>
                  <a:pt x="278792" y="233342"/>
                  <a:pt x="284548" y="238256"/>
                  <a:pt x="290861" y="241315"/>
                </a:cubicBezTo>
                <a:lnTo>
                  <a:pt x="290861" y="167335"/>
                </a:lnTo>
                <a:cubicBezTo>
                  <a:pt x="267745" y="160753"/>
                  <a:pt x="250848" y="150834"/>
                  <a:pt x="240079" y="137484"/>
                </a:cubicBezTo>
                <a:cubicBezTo>
                  <a:pt x="229310" y="124041"/>
                  <a:pt x="223833" y="107910"/>
                  <a:pt x="223833" y="88813"/>
                </a:cubicBezTo>
                <a:cubicBezTo>
                  <a:pt x="223833" y="69530"/>
                  <a:pt x="229960" y="53306"/>
                  <a:pt x="242214" y="40142"/>
                </a:cubicBezTo>
                <a:cubicBezTo>
                  <a:pt x="254376" y="27070"/>
                  <a:pt x="270623" y="19468"/>
                  <a:pt x="290861" y="1752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TextBox 15" id="15"/>
          <p:cNvSpPr txBox="true"/>
          <p:nvPr/>
        </p:nvSpPr>
        <p:spPr>
          <a:xfrm>
            <a:off x="669924" y="4658274"/>
            <a:ext cx="3376273" cy="190119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Effective testing leads to higher quality software, reduced development costs, and increased user satisfaction; it also minimizes risks related to software failures, enhancing an organization's reputation.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>
            <a:off x="669924" y="4319720"/>
            <a:ext cx="3376273" cy="338554"/>
          </a:xfrm>
          <a:prstGeom prst="rect">
            <a:avLst/>
          </a:prstGeom>
        </p:spPr>
        <p:txBody>
          <a:bodyPr vert="horz" anchor="b" wrap="square" tIns="45720" lIns="91440" bIns="45720" rIns="91440">
            <a:spAutoFit/>
          </a:bodyPr>
          <a:p>
            <a:pPr algn="r" marL="0">
              <a:spcBef>
                <a:spcPct val="0"/>
              </a:spcBef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Why is Software Testing Important?</a:t>
            </a:r>
          </a:p>
        </p:txBody>
      </p:sp>
      <p:sp>
        <p:nvSpPr>
          <p:cNvPr name="TextBox 17" id="17"/>
          <p:cNvSpPr txBox="true"/>
          <p:nvPr/>
        </p:nvSpPr>
        <p:spPr>
          <a:xfrm>
            <a:off x="8416149" y="4146690"/>
            <a:ext cx="3104339" cy="190119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The testing lifecycle includes planning, analysis, design, implementation, execution, and conclusion; each phase plays a vital role in identifying and addressing potential issues early on.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>
            <a:off x="8416149" y="3808136"/>
            <a:ext cx="3104339" cy="338554"/>
          </a:xfrm>
          <a:prstGeom prst="rect">
            <a:avLst/>
          </a:prstGeom>
        </p:spPr>
        <p:txBody>
          <a:bodyPr vert="horz" anchor="b" wrap="square" tIns="45720" lIns="91440" bIns="45720" rIns="91440">
            <a:spAutoFit/>
          </a:bodyPr>
          <a:p>
            <a:pPr algn="l" marL="0">
              <a:spcBef>
                <a:spcPct val="0"/>
              </a:spcBef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The Software Testing Lifecycle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Common Types of Software Testing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78616" y="3358253"/>
            <a:ext cx="3386865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Black Box Testing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678616" y="3748433"/>
            <a:ext cx="3386865" cy="134652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Black box testing evaluates software without knowledge of the internal code structure, focusing on inputs and outputs; it emulates the user experience.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8074003" y="3352135"/>
            <a:ext cx="3379765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Gray Box Testing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8074003" y="3742315"/>
            <a:ext cx="3379765" cy="134652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Gray box testing combines elements of both black and white box testing, offering partial knowledge of internal structures; this helps create targeted test cases.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2906976" y="1138428"/>
            <a:ext cx="6256962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White Box Testing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2906976" y="1528608"/>
            <a:ext cx="6256962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White box testing examines the internal code structure and logic, involving code coverage and path testing; therefore, developers frequently perform white box testing.</a:t>
            </a:r>
          </a:p>
        </p:txBody>
      </p:sp>
      <p:sp>
        <p:nvSpPr>
          <p:cNvPr name="Freeform 9" id="9"/>
          <p:cNvSpPr/>
          <p:nvPr/>
        </p:nvSpPr>
        <p:spPr>
          <a:xfrm>
            <a:off x="5041278" y="2416314"/>
            <a:ext cx="1589253" cy="2281117"/>
          </a:xfrm>
          <a:custGeom>
            <a:avLst/>
            <a:gdLst/>
            <a:ahLst/>
            <a:cxnLst/>
            <a:rect r="r" b="b" t="t" l="l"/>
            <a:pathLst>
              <a:path w="187" h="269" stroke="true" fill="norm" extrusionOk="true">
                <a:moveTo>
                  <a:pt x="19" y="269"/>
                </a:moveTo>
                <a:cubicBezTo>
                  <a:pt x="14" y="263"/>
                  <a:pt x="8" y="259"/>
                  <a:pt x="0" y="256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74" y="132"/>
                  <a:pt x="70" y="128"/>
                  <a:pt x="70" y="128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46" y="100"/>
                  <a:pt x="44" y="66"/>
                  <a:pt x="61" y="40"/>
                </a:cubicBezTo>
                <a:cubicBezTo>
                  <a:pt x="82" y="9"/>
                  <a:pt x="125" y="0"/>
                  <a:pt x="156" y="22"/>
                </a:cubicBezTo>
                <a:cubicBezTo>
                  <a:pt x="177" y="35"/>
                  <a:pt x="187" y="58"/>
                  <a:pt x="187" y="81"/>
                </a:cubicBezTo>
                <a:cubicBezTo>
                  <a:pt x="187" y="85"/>
                  <a:pt x="186" y="90"/>
                  <a:pt x="185" y="95"/>
                </a:cubicBezTo>
                <a:cubicBezTo>
                  <a:pt x="183" y="102"/>
                  <a:pt x="180" y="110"/>
                  <a:pt x="175" y="117"/>
                </a:cubicBezTo>
                <a:cubicBezTo>
                  <a:pt x="162" y="136"/>
                  <a:pt x="141" y="147"/>
                  <a:pt x="120" y="148"/>
                </a:cubicBezTo>
                <a:cubicBezTo>
                  <a:pt x="115" y="148"/>
                  <a:pt x="110" y="147"/>
                  <a:pt x="106" y="146"/>
                </a:cubicBezTo>
                <a:cubicBezTo>
                  <a:pt x="98" y="145"/>
                  <a:pt x="98" y="145"/>
                  <a:pt x="98" y="145"/>
                </a:cubicBezTo>
                <a:cubicBezTo>
                  <a:pt x="93" y="145"/>
                  <a:pt x="91" y="147"/>
                  <a:pt x="90" y="150"/>
                </a:cubicBezTo>
                <a:cubicBezTo>
                  <a:pt x="19" y="269"/>
                  <a:pt x="19" y="269"/>
                  <a:pt x="19" y="269"/>
                </a:cubicBezTo>
              </a:path>
            </a:pathLst>
          </a:custGeom>
          <a:solidFill>
            <a:schemeClr val="accent1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10" id="10"/>
          <p:cNvGrpSpPr/>
          <p:nvPr/>
        </p:nvGrpSpPr>
        <p:grpSpPr>
          <a:xfrm>
            <a:off x="6035457" y="2331473"/>
            <a:ext cx="764753" cy="763559"/>
            <a:chOff x="6016625" y="1390650"/>
            <a:chExt cx="1016000" cy="1014413"/>
          </a:xfrm>
          <a:solidFill>
            <a:schemeClr val="accent1"/>
          </a:solidFill>
        </p:grpSpPr>
        <p:sp>
          <p:nvSpPr>
            <p:cNvPr name="Freeform 11" id="11"/>
            <p:cNvSpPr/>
            <p:nvPr/>
          </p:nvSpPr>
          <p:spPr>
            <a:xfrm>
              <a:off x="6016625" y="1390650"/>
              <a:ext cx="1016000" cy="1014413"/>
            </a:xfrm>
            <a:custGeom>
              <a:avLst/>
              <a:gdLst/>
              <a:ahLst/>
              <a:cxnLst/>
              <a:rect r="r" b="b" t="t" l="l"/>
              <a:pathLst>
                <a:path w="90" h="90" stroke="true" fill="norm" extrusionOk="true">
                  <a:moveTo>
                    <a:pt x="69" y="31"/>
                  </a:moveTo>
                  <a:cubicBezTo>
                    <a:pt x="70" y="30"/>
                    <a:pt x="71" y="28"/>
                    <a:pt x="71" y="26"/>
                  </a:cubicBezTo>
                  <a:cubicBezTo>
                    <a:pt x="71" y="21"/>
                    <a:pt x="67" y="16"/>
                    <a:pt x="62" y="16"/>
                  </a:cubicBezTo>
                  <a:cubicBezTo>
                    <a:pt x="60" y="16"/>
                    <a:pt x="57" y="17"/>
                    <a:pt x="56" y="19"/>
                  </a:cubicBezTo>
                  <a:cubicBezTo>
                    <a:pt x="41" y="7"/>
                    <a:pt x="2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1" y="2"/>
                    <a:pt x="39" y="9"/>
                    <a:pt x="54" y="21"/>
                  </a:cubicBezTo>
                  <a:cubicBezTo>
                    <a:pt x="53" y="22"/>
                    <a:pt x="52" y="24"/>
                    <a:pt x="52" y="26"/>
                  </a:cubicBezTo>
                  <a:cubicBezTo>
                    <a:pt x="52" y="31"/>
                    <a:pt x="57" y="35"/>
                    <a:pt x="62" y="35"/>
                  </a:cubicBezTo>
                  <a:cubicBezTo>
                    <a:pt x="64" y="35"/>
                    <a:pt x="66" y="35"/>
                    <a:pt x="67" y="33"/>
                  </a:cubicBezTo>
                  <a:cubicBezTo>
                    <a:pt x="80" y="48"/>
                    <a:pt x="87" y="68"/>
                    <a:pt x="87" y="89"/>
                  </a:cubicBezTo>
                  <a:cubicBezTo>
                    <a:pt x="87" y="89"/>
                    <a:pt x="88" y="90"/>
                    <a:pt x="89" y="90"/>
                  </a:cubicBezTo>
                  <a:cubicBezTo>
                    <a:pt x="89" y="90"/>
                    <a:pt x="90" y="89"/>
                    <a:pt x="90" y="89"/>
                  </a:cubicBezTo>
                  <a:cubicBezTo>
                    <a:pt x="90" y="67"/>
                    <a:pt x="82" y="47"/>
                    <a:pt x="69" y="31"/>
                  </a:cubicBezTo>
                  <a:close/>
                  <a:moveTo>
                    <a:pt x="62" y="33"/>
                  </a:moveTo>
                  <a:cubicBezTo>
                    <a:pt x="58" y="33"/>
                    <a:pt x="55" y="30"/>
                    <a:pt x="55" y="26"/>
                  </a:cubicBezTo>
                  <a:cubicBezTo>
                    <a:pt x="55" y="22"/>
                    <a:pt x="58" y="19"/>
                    <a:pt x="62" y="19"/>
                  </a:cubicBezTo>
                  <a:cubicBezTo>
                    <a:pt x="65" y="19"/>
                    <a:pt x="68" y="22"/>
                    <a:pt x="68" y="26"/>
                  </a:cubicBezTo>
                  <a:cubicBezTo>
                    <a:pt x="68" y="29"/>
                    <a:pt x="65" y="33"/>
                    <a:pt x="62" y="33"/>
                  </a:cubicBezTo>
                  <a:close/>
                </a:path>
              </a:pathLst>
            </a:cu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12" id="12"/>
            <p:cNvSpPr/>
            <p:nvPr/>
          </p:nvSpPr>
          <p:spPr>
            <a:xfrm>
              <a:off x="6672263" y="1638300"/>
              <a:ext cx="88900" cy="90488"/>
            </a:xfrm>
            <a:prstGeom prst="ellipse">
              <a:avLst/>
            </a:pr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13" id="13"/>
          <p:cNvSpPr/>
          <p:nvPr/>
        </p:nvSpPr>
        <p:spPr>
          <a:xfrm>
            <a:off x="5712826" y="2865605"/>
            <a:ext cx="900975" cy="805381"/>
          </a:xfrm>
          <a:custGeom>
            <a:avLst/>
            <a:gdLst/>
            <a:ahLst/>
            <a:cxnLst/>
            <a:rect r="r" b="b" t="t" l="l"/>
            <a:pathLst>
              <a:path w="106" h="95" stroke="true" fill="norm" extrusionOk="true">
                <a:moveTo>
                  <a:pt x="79" y="0"/>
                </a:moveTo>
                <a:cubicBezTo>
                  <a:pt x="0" y="52"/>
                  <a:pt x="0" y="52"/>
                  <a:pt x="0" y="52"/>
                </a:cubicBezTo>
                <a:cubicBezTo>
                  <a:pt x="27" y="93"/>
                  <a:pt x="27" y="93"/>
                  <a:pt x="27" y="93"/>
                </a:cubicBezTo>
                <a:cubicBezTo>
                  <a:pt x="31" y="94"/>
                  <a:pt x="35" y="95"/>
                  <a:pt x="39" y="95"/>
                </a:cubicBezTo>
                <a:cubicBezTo>
                  <a:pt x="39" y="95"/>
                  <a:pt x="40" y="95"/>
                  <a:pt x="41" y="95"/>
                </a:cubicBezTo>
                <a:cubicBezTo>
                  <a:pt x="49" y="94"/>
                  <a:pt x="57" y="93"/>
                  <a:pt x="64" y="90"/>
                </a:cubicBezTo>
                <a:cubicBezTo>
                  <a:pt x="52" y="71"/>
                  <a:pt x="52" y="71"/>
                  <a:pt x="52" y="71"/>
                </a:cubicBezTo>
                <a:cubicBezTo>
                  <a:pt x="72" y="60"/>
                  <a:pt x="72" y="60"/>
                  <a:pt x="72" y="60"/>
                </a:cubicBezTo>
                <a:cubicBezTo>
                  <a:pt x="76" y="66"/>
                  <a:pt x="80" y="72"/>
                  <a:pt x="84" y="78"/>
                </a:cubicBezTo>
                <a:cubicBezTo>
                  <a:pt x="88" y="74"/>
                  <a:pt x="92" y="69"/>
                  <a:pt x="96" y="64"/>
                </a:cubicBezTo>
                <a:cubicBezTo>
                  <a:pt x="101" y="57"/>
                  <a:pt x="104" y="49"/>
                  <a:pt x="106" y="42"/>
                </a:cubicBezTo>
                <a:cubicBezTo>
                  <a:pt x="79" y="0"/>
                  <a:pt x="79" y="0"/>
                  <a:pt x="79" y="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4" id="14"/>
          <p:cNvSpPr/>
          <p:nvPr/>
        </p:nvSpPr>
        <p:spPr>
          <a:xfrm>
            <a:off x="5602893" y="2645739"/>
            <a:ext cx="866322" cy="873492"/>
          </a:xfrm>
          <a:custGeom>
            <a:avLst/>
            <a:gdLst/>
            <a:ahLst/>
            <a:cxnLst/>
            <a:rect r="r" b="b" t="t" l="l"/>
            <a:pathLst>
              <a:path w="102" h="103" stroke="true" fill="norm" extrusionOk="true">
                <a:moveTo>
                  <a:pt x="85" y="86"/>
                </a:moveTo>
                <a:cubicBezTo>
                  <a:pt x="79" y="91"/>
                  <a:pt x="73" y="95"/>
                  <a:pt x="65" y="97"/>
                </a:cubicBezTo>
                <a:cubicBezTo>
                  <a:pt x="64" y="98"/>
                  <a:pt x="62" y="98"/>
                  <a:pt x="61" y="98"/>
                </a:cubicBezTo>
                <a:cubicBezTo>
                  <a:pt x="35" y="103"/>
                  <a:pt x="10" y="86"/>
                  <a:pt x="5" y="61"/>
                </a:cubicBezTo>
                <a:cubicBezTo>
                  <a:pt x="0" y="35"/>
                  <a:pt x="17" y="10"/>
                  <a:pt x="43" y="5"/>
                </a:cubicBezTo>
                <a:cubicBezTo>
                  <a:pt x="69" y="0"/>
                  <a:pt x="94" y="17"/>
                  <a:pt x="99" y="43"/>
                </a:cubicBezTo>
                <a:cubicBezTo>
                  <a:pt x="102" y="59"/>
                  <a:pt x="96" y="75"/>
                  <a:pt x="85" y="86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15" id="15"/>
          <p:cNvGrpSpPr/>
          <p:nvPr/>
        </p:nvGrpSpPr>
        <p:grpSpPr>
          <a:xfrm>
            <a:off x="4149863" y="4214678"/>
            <a:ext cx="764753" cy="763559"/>
            <a:chOff x="3511550" y="3892550"/>
            <a:chExt cx="1016000" cy="1014413"/>
          </a:xfrm>
          <a:solidFill>
            <a:schemeClr val="accent2"/>
          </a:solidFill>
        </p:grpSpPr>
        <p:sp>
          <p:nvSpPr>
            <p:cNvPr name="Freeform 16" id="16"/>
            <p:cNvSpPr/>
            <p:nvPr/>
          </p:nvSpPr>
          <p:spPr>
            <a:xfrm>
              <a:off x="3511550" y="3892550"/>
              <a:ext cx="1016000" cy="1014413"/>
            </a:xfrm>
            <a:custGeom>
              <a:avLst/>
              <a:gdLst/>
              <a:ahLst/>
              <a:cxnLst/>
              <a:rect r="r" b="b" t="t" l="l"/>
              <a:pathLst>
                <a:path w="90" h="90" stroke="true" fill="norm" extrusionOk="true">
                  <a:moveTo>
                    <a:pt x="89" y="0"/>
                  </a:moveTo>
                  <a:cubicBezTo>
                    <a:pt x="67" y="0"/>
                    <a:pt x="47" y="8"/>
                    <a:pt x="32" y="21"/>
                  </a:cubicBezTo>
                  <a:cubicBezTo>
                    <a:pt x="30" y="19"/>
                    <a:pt x="28" y="19"/>
                    <a:pt x="26" y="19"/>
                  </a:cubicBezTo>
                  <a:cubicBezTo>
                    <a:pt x="21" y="19"/>
                    <a:pt x="17" y="23"/>
                    <a:pt x="17" y="28"/>
                  </a:cubicBezTo>
                  <a:cubicBezTo>
                    <a:pt x="17" y="30"/>
                    <a:pt x="18" y="32"/>
                    <a:pt x="19" y="34"/>
                  </a:cubicBezTo>
                  <a:cubicBezTo>
                    <a:pt x="7" y="49"/>
                    <a:pt x="0" y="68"/>
                    <a:pt x="0" y="89"/>
                  </a:cubicBezTo>
                  <a:cubicBezTo>
                    <a:pt x="0" y="90"/>
                    <a:pt x="1" y="90"/>
                    <a:pt x="1" y="90"/>
                  </a:cubicBezTo>
                  <a:cubicBezTo>
                    <a:pt x="2" y="90"/>
                    <a:pt x="3" y="90"/>
                    <a:pt x="3" y="89"/>
                  </a:cubicBezTo>
                  <a:cubicBezTo>
                    <a:pt x="3" y="69"/>
                    <a:pt x="9" y="50"/>
                    <a:pt x="21" y="36"/>
                  </a:cubicBezTo>
                  <a:cubicBezTo>
                    <a:pt x="22" y="37"/>
                    <a:pt x="24" y="37"/>
                    <a:pt x="26" y="37"/>
                  </a:cubicBezTo>
                  <a:cubicBezTo>
                    <a:pt x="31" y="37"/>
                    <a:pt x="36" y="33"/>
                    <a:pt x="36" y="28"/>
                  </a:cubicBezTo>
                  <a:cubicBezTo>
                    <a:pt x="36" y="26"/>
                    <a:pt x="35" y="24"/>
                    <a:pt x="34" y="23"/>
                  </a:cubicBezTo>
                  <a:cubicBezTo>
                    <a:pt x="49" y="10"/>
                    <a:pt x="68" y="2"/>
                    <a:pt x="89" y="2"/>
                  </a:cubicBezTo>
                  <a:cubicBezTo>
                    <a:pt x="90" y="2"/>
                    <a:pt x="90" y="2"/>
                    <a:pt x="90" y="1"/>
                  </a:cubicBezTo>
                  <a:cubicBezTo>
                    <a:pt x="90" y="0"/>
                    <a:pt x="90" y="0"/>
                    <a:pt x="89" y="0"/>
                  </a:cubicBezTo>
                  <a:close/>
                  <a:moveTo>
                    <a:pt x="26" y="35"/>
                  </a:moveTo>
                  <a:cubicBezTo>
                    <a:pt x="22" y="35"/>
                    <a:pt x="19" y="32"/>
                    <a:pt x="19" y="28"/>
                  </a:cubicBezTo>
                  <a:cubicBezTo>
                    <a:pt x="19" y="24"/>
                    <a:pt x="22" y="21"/>
                    <a:pt x="26" y="21"/>
                  </a:cubicBezTo>
                  <a:cubicBezTo>
                    <a:pt x="30" y="21"/>
                    <a:pt x="33" y="24"/>
                    <a:pt x="33" y="28"/>
                  </a:cubicBezTo>
                  <a:cubicBezTo>
                    <a:pt x="33" y="32"/>
                    <a:pt x="30" y="35"/>
                    <a:pt x="26" y="35"/>
                  </a:cubicBezTo>
                  <a:close/>
                </a:path>
              </a:pathLst>
            </a:cu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17" id="17"/>
            <p:cNvSpPr/>
            <p:nvPr/>
          </p:nvSpPr>
          <p:spPr>
            <a:xfrm>
              <a:off x="3759200" y="4162425"/>
              <a:ext cx="90488" cy="90488"/>
            </a:xfrm>
            <a:prstGeom prst="ellipse">
              <a:avLst/>
            </a:pr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18" id="18"/>
          <p:cNvSpPr/>
          <p:nvPr/>
        </p:nvSpPr>
        <p:spPr>
          <a:xfrm>
            <a:off x="4286084" y="4358070"/>
            <a:ext cx="2590603" cy="1212852"/>
          </a:xfrm>
          <a:custGeom>
            <a:avLst/>
            <a:gdLst/>
            <a:ahLst/>
            <a:cxnLst/>
            <a:rect r="r" b="b" t="t" l="l"/>
            <a:pathLst>
              <a:path w="305" h="143" stroke="true" fill="norm" extrusionOk="true">
                <a:moveTo>
                  <a:pt x="305" y="83"/>
                </a:moveTo>
                <a:cubicBezTo>
                  <a:pt x="255" y="83"/>
                  <a:pt x="204" y="83"/>
                  <a:pt x="153" y="83"/>
                </a:cubicBezTo>
                <a:cubicBezTo>
                  <a:pt x="150" y="83"/>
                  <a:pt x="147" y="83"/>
                  <a:pt x="144" y="85"/>
                </a:cubicBezTo>
                <a:cubicBezTo>
                  <a:pt x="141" y="86"/>
                  <a:pt x="140" y="88"/>
                  <a:pt x="138" y="91"/>
                </a:cubicBezTo>
                <a:cubicBezTo>
                  <a:pt x="137" y="93"/>
                  <a:pt x="136" y="96"/>
                  <a:pt x="135" y="99"/>
                </a:cubicBezTo>
                <a:cubicBezTo>
                  <a:pt x="123" y="125"/>
                  <a:pt x="94" y="143"/>
                  <a:pt x="65" y="140"/>
                </a:cubicBezTo>
                <a:cubicBezTo>
                  <a:pt x="62" y="139"/>
                  <a:pt x="59" y="139"/>
                  <a:pt x="55" y="138"/>
                </a:cubicBezTo>
                <a:cubicBezTo>
                  <a:pt x="31" y="131"/>
                  <a:pt x="11" y="111"/>
                  <a:pt x="5" y="86"/>
                </a:cubicBezTo>
                <a:cubicBezTo>
                  <a:pt x="0" y="60"/>
                  <a:pt x="12" y="31"/>
                  <a:pt x="33" y="16"/>
                </a:cubicBezTo>
                <a:cubicBezTo>
                  <a:pt x="52" y="2"/>
                  <a:pt x="78" y="0"/>
                  <a:pt x="100" y="9"/>
                </a:cubicBezTo>
                <a:cubicBezTo>
                  <a:pt x="97" y="15"/>
                  <a:pt x="93" y="21"/>
                  <a:pt x="90" y="27"/>
                </a:cubicBezTo>
                <a:cubicBezTo>
                  <a:pt x="97" y="30"/>
                  <a:pt x="103" y="34"/>
                  <a:pt x="108" y="40"/>
                </a:cubicBezTo>
                <a:cubicBezTo>
                  <a:pt x="112" y="34"/>
                  <a:pt x="115" y="28"/>
                  <a:pt x="119" y="22"/>
                </a:cubicBezTo>
                <a:cubicBezTo>
                  <a:pt x="127" y="29"/>
                  <a:pt x="133" y="39"/>
                  <a:pt x="137" y="49"/>
                </a:cubicBezTo>
                <a:cubicBezTo>
                  <a:pt x="138" y="53"/>
                  <a:pt x="139" y="58"/>
                  <a:pt x="143" y="60"/>
                </a:cubicBezTo>
                <a:cubicBezTo>
                  <a:pt x="145" y="61"/>
                  <a:pt x="147" y="61"/>
                  <a:pt x="150" y="61"/>
                </a:cubicBezTo>
                <a:cubicBezTo>
                  <a:pt x="201" y="61"/>
                  <a:pt x="253" y="61"/>
                  <a:pt x="305" y="61"/>
                </a:cubicBezTo>
                <a:cubicBezTo>
                  <a:pt x="304" y="68"/>
                  <a:pt x="304" y="76"/>
                  <a:pt x="305" y="83"/>
                </a:cubicBezTo>
              </a:path>
            </a:pathLst>
          </a:custGeom>
          <a:solidFill>
            <a:schemeClr val="accent2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9" id="19"/>
          <p:cNvSpPr/>
          <p:nvPr/>
        </p:nvSpPr>
        <p:spPr>
          <a:xfrm>
            <a:off x="4591986" y="4842016"/>
            <a:ext cx="866323" cy="703813"/>
          </a:xfrm>
          <a:custGeom>
            <a:avLst/>
            <a:gdLst/>
            <a:ahLst/>
            <a:cxnLst/>
            <a:rect r="r" b="b" t="t" l="l"/>
            <a:pathLst>
              <a:path w="102" h="83" stroke="true" fill="norm" extrusionOk="true">
                <a:moveTo>
                  <a:pt x="82" y="0"/>
                </a:moveTo>
                <a:cubicBezTo>
                  <a:pt x="0" y="48"/>
                  <a:pt x="0" y="48"/>
                  <a:pt x="0" y="48"/>
                </a:cubicBezTo>
                <a:cubicBezTo>
                  <a:pt x="19" y="81"/>
                  <a:pt x="19" y="81"/>
                  <a:pt x="19" y="81"/>
                </a:cubicBezTo>
                <a:cubicBezTo>
                  <a:pt x="23" y="82"/>
                  <a:pt x="26" y="82"/>
                  <a:pt x="29" y="83"/>
                </a:cubicBezTo>
                <a:cubicBezTo>
                  <a:pt x="31" y="83"/>
                  <a:pt x="33" y="83"/>
                  <a:pt x="35" y="83"/>
                </a:cubicBezTo>
                <a:cubicBezTo>
                  <a:pt x="62" y="83"/>
                  <a:pt x="88" y="66"/>
                  <a:pt x="99" y="42"/>
                </a:cubicBezTo>
                <a:cubicBezTo>
                  <a:pt x="100" y="39"/>
                  <a:pt x="101" y="36"/>
                  <a:pt x="102" y="34"/>
                </a:cubicBezTo>
                <a:cubicBezTo>
                  <a:pt x="82" y="0"/>
                  <a:pt x="82" y="0"/>
                  <a:pt x="82" y="0"/>
                </a:cubicBezTo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0" id="20"/>
          <p:cNvSpPr/>
          <p:nvPr/>
        </p:nvSpPr>
        <p:spPr>
          <a:xfrm>
            <a:off x="4480858" y="4562403"/>
            <a:ext cx="832865" cy="822110"/>
          </a:xfrm>
          <a:custGeom>
            <a:avLst/>
            <a:gdLst/>
            <a:ahLst/>
            <a:cxnLst/>
            <a:rect r="r" b="b" t="t" l="l"/>
            <a:pathLst>
              <a:path w="98" h="97" stroke="true" fill="norm" extrusionOk="true">
                <a:moveTo>
                  <a:pt x="98" y="49"/>
                </a:moveTo>
                <a:cubicBezTo>
                  <a:pt x="98" y="76"/>
                  <a:pt x="76" y="97"/>
                  <a:pt x="49" y="97"/>
                </a:cubicBezTo>
                <a:cubicBezTo>
                  <a:pt x="22" y="97"/>
                  <a:pt x="0" y="76"/>
                  <a:pt x="0" y="49"/>
                </a:cubicBezTo>
                <a:cubicBezTo>
                  <a:pt x="0" y="22"/>
                  <a:pt x="22" y="0"/>
                  <a:pt x="49" y="0"/>
                </a:cubicBezTo>
                <a:cubicBezTo>
                  <a:pt x="55" y="0"/>
                  <a:pt x="61" y="1"/>
                  <a:pt x="66" y="3"/>
                </a:cubicBezTo>
                <a:cubicBezTo>
                  <a:pt x="74" y="6"/>
                  <a:pt x="80" y="10"/>
                  <a:pt x="85" y="16"/>
                </a:cubicBezTo>
                <a:cubicBezTo>
                  <a:pt x="93" y="25"/>
                  <a:pt x="98" y="36"/>
                  <a:pt x="98" y="49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1" id="21"/>
          <p:cNvSpPr/>
          <p:nvPr/>
        </p:nvSpPr>
        <p:spPr>
          <a:xfrm>
            <a:off x="6154950" y="3374646"/>
            <a:ext cx="1724280" cy="2230930"/>
          </a:xfrm>
          <a:custGeom>
            <a:avLst/>
            <a:gdLst/>
            <a:ahLst/>
            <a:cxnLst/>
            <a:rect r="r" b="b" t="t" l="l"/>
            <a:pathLst>
              <a:path w="203" h="263" stroke="true" fill="norm" extrusionOk="true">
                <a:moveTo>
                  <a:pt x="20" y="0"/>
                </a:moveTo>
                <a:cubicBezTo>
                  <a:pt x="46" y="39"/>
                  <a:pt x="72" y="77"/>
                  <a:pt x="97" y="115"/>
                </a:cubicBezTo>
                <a:cubicBezTo>
                  <a:pt x="99" y="117"/>
                  <a:pt x="100" y="120"/>
                  <a:pt x="102" y="121"/>
                </a:cubicBezTo>
                <a:cubicBezTo>
                  <a:pt x="107" y="124"/>
                  <a:pt x="112" y="122"/>
                  <a:pt x="117" y="121"/>
                </a:cubicBezTo>
                <a:cubicBezTo>
                  <a:pt x="142" y="116"/>
                  <a:pt x="170" y="126"/>
                  <a:pt x="186" y="146"/>
                </a:cubicBezTo>
                <a:cubicBezTo>
                  <a:pt x="199" y="163"/>
                  <a:pt x="203" y="186"/>
                  <a:pt x="198" y="207"/>
                </a:cubicBezTo>
                <a:cubicBezTo>
                  <a:pt x="198" y="207"/>
                  <a:pt x="198" y="207"/>
                  <a:pt x="198" y="207"/>
                </a:cubicBezTo>
                <a:cubicBezTo>
                  <a:pt x="188" y="241"/>
                  <a:pt x="151" y="263"/>
                  <a:pt x="116" y="255"/>
                </a:cubicBezTo>
                <a:cubicBezTo>
                  <a:pt x="96" y="250"/>
                  <a:pt x="78" y="236"/>
                  <a:pt x="69" y="217"/>
                </a:cubicBezTo>
                <a:cubicBezTo>
                  <a:pt x="59" y="194"/>
                  <a:pt x="62" y="164"/>
                  <a:pt x="79" y="145"/>
                </a:cubicBezTo>
                <a:cubicBezTo>
                  <a:pt x="80" y="142"/>
                  <a:pt x="82" y="140"/>
                  <a:pt x="83" y="137"/>
                </a:cubicBezTo>
                <a:cubicBezTo>
                  <a:pt x="83" y="134"/>
                  <a:pt x="81" y="132"/>
                  <a:pt x="79" y="129"/>
                </a:cubicBezTo>
                <a:cubicBezTo>
                  <a:pt x="0" y="11"/>
                  <a:pt x="0" y="11"/>
                  <a:pt x="0" y="11"/>
                </a:cubicBezTo>
                <a:cubicBezTo>
                  <a:pt x="20" y="0"/>
                  <a:pt x="20" y="0"/>
                  <a:pt x="20" y="0"/>
                </a:cubicBezTo>
              </a:path>
            </a:pathLst>
          </a:custGeom>
          <a:solidFill>
            <a:schemeClr val="accent3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22" id="22"/>
          <p:cNvGrpSpPr/>
          <p:nvPr/>
        </p:nvGrpSpPr>
        <p:grpSpPr>
          <a:xfrm>
            <a:off x="7275792" y="4951950"/>
            <a:ext cx="764753" cy="763559"/>
            <a:chOff x="7664450" y="4872038"/>
            <a:chExt cx="1016000" cy="1014413"/>
          </a:xfrm>
          <a:solidFill>
            <a:schemeClr val="accent3"/>
          </a:solidFill>
        </p:grpSpPr>
        <p:sp>
          <p:nvSpPr>
            <p:cNvPr name="Freeform 23" id="23"/>
            <p:cNvSpPr/>
            <p:nvPr/>
          </p:nvSpPr>
          <p:spPr>
            <a:xfrm>
              <a:off x="7664450" y="4872038"/>
              <a:ext cx="1016000" cy="1014413"/>
            </a:xfrm>
            <a:custGeom>
              <a:avLst/>
              <a:gdLst/>
              <a:ahLst/>
              <a:cxnLst/>
              <a:rect r="r" b="b" t="t" l="l"/>
              <a:pathLst>
                <a:path w="90" h="90" stroke="true" fill="norm" extrusionOk="true">
                  <a:moveTo>
                    <a:pt x="90" y="1"/>
                  </a:moveTo>
                  <a:cubicBezTo>
                    <a:pt x="90" y="1"/>
                    <a:pt x="89" y="0"/>
                    <a:pt x="89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87" y="21"/>
                    <a:pt x="81" y="40"/>
                    <a:pt x="69" y="54"/>
                  </a:cubicBezTo>
                  <a:cubicBezTo>
                    <a:pt x="68" y="53"/>
                    <a:pt x="66" y="53"/>
                    <a:pt x="64" y="53"/>
                  </a:cubicBezTo>
                  <a:cubicBezTo>
                    <a:pt x="59" y="53"/>
                    <a:pt x="55" y="57"/>
                    <a:pt x="55" y="62"/>
                  </a:cubicBezTo>
                  <a:cubicBezTo>
                    <a:pt x="55" y="64"/>
                    <a:pt x="55" y="66"/>
                    <a:pt x="56" y="68"/>
                  </a:cubicBezTo>
                  <a:cubicBezTo>
                    <a:pt x="41" y="80"/>
                    <a:pt x="22" y="88"/>
                    <a:pt x="1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90"/>
                    <a:pt x="0" y="90"/>
                    <a:pt x="1" y="90"/>
                  </a:cubicBezTo>
                  <a:cubicBezTo>
                    <a:pt x="23" y="90"/>
                    <a:pt x="43" y="83"/>
                    <a:pt x="58" y="69"/>
                  </a:cubicBezTo>
                  <a:cubicBezTo>
                    <a:pt x="60" y="71"/>
                    <a:pt x="62" y="71"/>
                    <a:pt x="64" y="71"/>
                  </a:cubicBezTo>
                  <a:cubicBezTo>
                    <a:pt x="69" y="71"/>
                    <a:pt x="73" y="67"/>
                    <a:pt x="73" y="62"/>
                  </a:cubicBezTo>
                  <a:cubicBezTo>
                    <a:pt x="73" y="60"/>
                    <a:pt x="72" y="58"/>
                    <a:pt x="71" y="56"/>
                  </a:cubicBezTo>
                  <a:cubicBezTo>
                    <a:pt x="83" y="41"/>
                    <a:pt x="90" y="22"/>
                    <a:pt x="90" y="1"/>
                  </a:cubicBezTo>
                  <a:close/>
                  <a:moveTo>
                    <a:pt x="64" y="69"/>
                  </a:moveTo>
                  <a:cubicBezTo>
                    <a:pt x="60" y="69"/>
                    <a:pt x="57" y="66"/>
                    <a:pt x="57" y="62"/>
                  </a:cubicBezTo>
                  <a:cubicBezTo>
                    <a:pt x="57" y="58"/>
                    <a:pt x="60" y="55"/>
                    <a:pt x="64" y="55"/>
                  </a:cubicBezTo>
                  <a:cubicBezTo>
                    <a:pt x="68" y="55"/>
                    <a:pt x="71" y="58"/>
                    <a:pt x="71" y="62"/>
                  </a:cubicBezTo>
                  <a:cubicBezTo>
                    <a:pt x="71" y="66"/>
                    <a:pt x="68" y="69"/>
                    <a:pt x="64" y="69"/>
                  </a:cubicBezTo>
                  <a:close/>
                </a:path>
              </a:pathLst>
            </a:cu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24" id="24"/>
            <p:cNvSpPr/>
            <p:nvPr/>
          </p:nvSpPr>
          <p:spPr>
            <a:xfrm>
              <a:off x="8342313" y="5526088"/>
              <a:ext cx="90488" cy="90488"/>
            </a:xfrm>
            <a:prstGeom prst="ellipse">
              <a:avLst/>
            </a:pr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25" id="25"/>
          <p:cNvSpPr/>
          <p:nvPr/>
        </p:nvSpPr>
        <p:spPr>
          <a:xfrm>
            <a:off x="6911339" y="4723719"/>
            <a:ext cx="924874" cy="830475"/>
          </a:xfrm>
          <a:custGeom>
            <a:avLst/>
            <a:gdLst/>
            <a:ahLst/>
            <a:cxnLst/>
            <a:rect r="r" b="b" t="t" l="l"/>
            <a:pathLst>
              <a:path w="109" h="98" stroke="true" fill="norm" extrusionOk="true">
                <a:moveTo>
                  <a:pt x="82" y="3"/>
                </a:moveTo>
                <a:cubicBezTo>
                  <a:pt x="48" y="23"/>
                  <a:pt x="5" y="49"/>
                  <a:pt x="1" y="51"/>
                </a:cubicBezTo>
                <a:cubicBezTo>
                  <a:pt x="3" y="55"/>
                  <a:pt x="0" y="50"/>
                  <a:pt x="27" y="96"/>
                </a:cubicBezTo>
                <a:cubicBezTo>
                  <a:pt x="32" y="97"/>
                  <a:pt x="37" y="98"/>
                  <a:pt x="42" y="98"/>
                </a:cubicBezTo>
                <a:cubicBezTo>
                  <a:pt x="61" y="98"/>
                  <a:pt x="79" y="90"/>
                  <a:pt x="92" y="77"/>
                </a:cubicBezTo>
                <a:cubicBezTo>
                  <a:pt x="97" y="71"/>
                  <a:pt x="102" y="65"/>
                  <a:pt x="105" y="57"/>
                </a:cubicBezTo>
                <a:cubicBezTo>
                  <a:pt x="107" y="54"/>
                  <a:pt x="108" y="51"/>
                  <a:pt x="109" y="48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80" y="0"/>
                  <a:pt x="85" y="7"/>
                  <a:pt x="82" y="3"/>
                </a:cubicBezTo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6" id="26"/>
          <p:cNvSpPr/>
          <p:nvPr/>
        </p:nvSpPr>
        <p:spPr>
          <a:xfrm>
            <a:off x="6868322" y="4570768"/>
            <a:ext cx="806576" cy="797017"/>
          </a:xfrm>
          <a:custGeom>
            <a:avLst/>
            <a:gdLst/>
            <a:ahLst/>
            <a:cxnLst/>
            <a:rect r="r" b="b" t="t" l="l"/>
            <a:pathLst>
              <a:path w="95" h="94" stroke="true" fill="norm" extrusionOk="true">
                <a:moveTo>
                  <a:pt x="95" y="47"/>
                </a:moveTo>
                <a:cubicBezTo>
                  <a:pt x="95" y="73"/>
                  <a:pt x="74" y="94"/>
                  <a:pt x="48" y="94"/>
                </a:cubicBezTo>
                <a:cubicBezTo>
                  <a:pt x="25" y="94"/>
                  <a:pt x="7" y="79"/>
                  <a:pt x="2" y="58"/>
                </a:cubicBezTo>
                <a:cubicBezTo>
                  <a:pt x="1" y="55"/>
                  <a:pt x="0" y="51"/>
                  <a:pt x="0" y="47"/>
                </a:cubicBezTo>
                <a:cubicBezTo>
                  <a:pt x="0" y="43"/>
                  <a:pt x="1" y="39"/>
                  <a:pt x="2" y="36"/>
                </a:cubicBezTo>
                <a:cubicBezTo>
                  <a:pt x="7" y="15"/>
                  <a:pt x="25" y="0"/>
                  <a:pt x="48" y="0"/>
                </a:cubicBezTo>
                <a:cubicBezTo>
                  <a:pt x="74" y="0"/>
                  <a:pt x="95" y="21"/>
                  <a:pt x="95" y="47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7" id="27"/>
          <p:cNvSpPr/>
          <p:nvPr/>
        </p:nvSpPr>
        <p:spPr>
          <a:xfrm>
            <a:off x="5834710" y="2913793"/>
            <a:ext cx="402690" cy="337385"/>
          </a:xfrm>
          <a:custGeom>
            <a:avLst/>
            <a:gdLst/>
            <a:ahLst/>
            <a:cxnLst/>
            <a:rect r="r" b="b" t="t" l="l"/>
            <a:pathLst>
              <a:path w="609615" h="510753" stroke="true" fill="norm" extrusionOk="true">
                <a:moveTo>
                  <a:pt x="552739" y="397213"/>
                </a:moveTo>
                <a:cubicBezTo>
                  <a:pt x="584151" y="397213"/>
                  <a:pt x="609615" y="422630"/>
                  <a:pt x="609615" y="453983"/>
                </a:cubicBezTo>
                <a:cubicBezTo>
                  <a:pt x="609615" y="485336"/>
                  <a:pt x="584151" y="510753"/>
                  <a:pt x="552739" y="510753"/>
                </a:cubicBezTo>
                <a:cubicBezTo>
                  <a:pt x="521327" y="510753"/>
                  <a:pt x="495863" y="485336"/>
                  <a:pt x="495863" y="453983"/>
                </a:cubicBezTo>
                <a:cubicBezTo>
                  <a:pt x="495863" y="422630"/>
                  <a:pt x="521327" y="397213"/>
                  <a:pt x="552739" y="397213"/>
                </a:cubicBezTo>
                <a:close/>
                <a:moveTo>
                  <a:pt x="547870" y="198571"/>
                </a:moveTo>
                <a:cubicBezTo>
                  <a:pt x="579282" y="198571"/>
                  <a:pt x="604746" y="223988"/>
                  <a:pt x="604746" y="255341"/>
                </a:cubicBezTo>
                <a:cubicBezTo>
                  <a:pt x="604746" y="286694"/>
                  <a:pt x="579282" y="312111"/>
                  <a:pt x="547870" y="312111"/>
                </a:cubicBezTo>
                <a:cubicBezTo>
                  <a:pt x="516458" y="312111"/>
                  <a:pt x="490994" y="286694"/>
                  <a:pt x="490994" y="255341"/>
                </a:cubicBezTo>
                <a:cubicBezTo>
                  <a:pt x="490994" y="223988"/>
                  <a:pt x="516458" y="198571"/>
                  <a:pt x="547870" y="198571"/>
                </a:cubicBezTo>
                <a:close/>
                <a:moveTo>
                  <a:pt x="119644" y="191797"/>
                </a:moveTo>
                <a:lnTo>
                  <a:pt x="127891" y="196674"/>
                </a:lnTo>
                <a:lnTo>
                  <a:pt x="121502" y="203292"/>
                </a:lnTo>
                <a:lnTo>
                  <a:pt x="129982" y="212233"/>
                </a:lnTo>
                <a:lnTo>
                  <a:pt x="122664" y="226050"/>
                </a:lnTo>
                <a:cubicBezTo>
                  <a:pt x="120573" y="230114"/>
                  <a:pt x="117321" y="229998"/>
                  <a:pt x="115462" y="225702"/>
                </a:cubicBezTo>
                <a:lnTo>
                  <a:pt x="109306" y="211652"/>
                </a:lnTo>
                <a:lnTo>
                  <a:pt x="117669" y="203176"/>
                </a:lnTo>
                <a:lnTo>
                  <a:pt x="111513" y="196441"/>
                </a:lnTo>
                <a:close/>
                <a:moveTo>
                  <a:pt x="88250" y="191374"/>
                </a:moveTo>
                <a:lnTo>
                  <a:pt x="111272" y="231774"/>
                </a:lnTo>
                <a:cubicBezTo>
                  <a:pt x="113597" y="235954"/>
                  <a:pt x="116620" y="238160"/>
                  <a:pt x="119760" y="238160"/>
                </a:cubicBezTo>
                <a:cubicBezTo>
                  <a:pt x="123015" y="238160"/>
                  <a:pt x="126038" y="235954"/>
                  <a:pt x="128364" y="231891"/>
                </a:cubicBezTo>
                <a:lnTo>
                  <a:pt x="152316" y="191490"/>
                </a:lnTo>
                <a:lnTo>
                  <a:pt x="195918" y="193812"/>
                </a:lnTo>
                <a:cubicBezTo>
                  <a:pt x="207894" y="194392"/>
                  <a:pt x="222195" y="199268"/>
                  <a:pt x="228241" y="204725"/>
                </a:cubicBezTo>
                <a:cubicBezTo>
                  <a:pt x="234520" y="210297"/>
                  <a:pt x="239287" y="224112"/>
                  <a:pt x="239287" y="236302"/>
                </a:cubicBezTo>
                <a:lnTo>
                  <a:pt x="239287" y="249653"/>
                </a:lnTo>
                <a:lnTo>
                  <a:pt x="183360" y="461987"/>
                </a:lnTo>
                <a:cubicBezTo>
                  <a:pt x="177663" y="483581"/>
                  <a:pt x="154874" y="501227"/>
                  <a:pt x="132433" y="501227"/>
                </a:cubicBezTo>
                <a:lnTo>
                  <a:pt x="122085" y="501227"/>
                </a:lnTo>
                <a:cubicBezTo>
                  <a:pt x="99645" y="501227"/>
                  <a:pt x="75925" y="483929"/>
                  <a:pt x="68949" y="462568"/>
                </a:cubicBezTo>
                <a:lnTo>
                  <a:pt x="0" y="249769"/>
                </a:lnTo>
                <a:lnTo>
                  <a:pt x="0" y="236302"/>
                </a:lnTo>
                <a:cubicBezTo>
                  <a:pt x="0" y="224112"/>
                  <a:pt x="4883" y="210297"/>
                  <a:pt x="11046" y="204725"/>
                </a:cubicBezTo>
                <a:cubicBezTo>
                  <a:pt x="17208" y="199268"/>
                  <a:pt x="31393" y="194509"/>
                  <a:pt x="43369" y="193812"/>
                </a:cubicBezTo>
                <a:close/>
                <a:moveTo>
                  <a:pt x="138106" y="151894"/>
                </a:moveTo>
                <a:cubicBezTo>
                  <a:pt x="140196" y="151081"/>
                  <a:pt x="142635" y="152127"/>
                  <a:pt x="143448" y="154218"/>
                </a:cubicBezTo>
                <a:cubicBezTo>
                  <a:pt x="144377" y="156426"/>
                  <a:pt x="143332" y="158866"/>
                  <a:pt x="141125" y="159679"/>
                </a:cubicBezTo>
                <a:cubicBezTo>
                  <a:pt x="131950" y="163281"/>
                  <a:pt x="124286" y="164559"/>
                  <a:pt x="118014" y="164559"/>
                </a:cubicBezTo>
                <a:cubicBezTo>
                  <a:pt x="105239" y="164559"/>
                  <a:pt x="98620" y="159330"/>
                  <a:pt x="98271" y="158982"/>
                </a:cubicBezTo>
                <a:cubicBezTo>
                  <a:pt x="96529" y="157588"/>
                  <a:pt x="96181" y="154915"/>
                  <a:pt x="97691" y="153172"/>
                </a:cubicBezTo>
                <a:cubicBezTo>
                  <a:pt x="99084" y="151430"/>
                  <a:pt x="101639" y="151081"/>
                  <a:pt x="103497" y="152591"/>
                </a:cubicBezTo>
                <a:cubicBezTo>
                  <a:pt x="103962" y="152940"/>
                  <a:pt x="114995" y="161073"/>
                  <a:pt x="138106" y="151894"/>
                </a:cubicBezTo>
                <a:close/>
                <a:moveTo>
                  <a:pt x="139648" y="119739"/>
                </a:moveTo>
                <a:cubicBezTo>
                  <a:pt x="147918" y="120435"/>
                  <a:pt x="149316" y="134921"/>
                  <a:pt x="149316" y="134921"/>
                </a:cubicBezTo>
                <a:lnTo>
                  <a:pt x="129981" y="134921"/>
                </a:lnTo>
                <a:cubicBezTo>
                  <a:pt x="129981" y="134921"/>
                  <a:pt x="131379" y="119044"/>
                  <a:pt x="139648" y="119739"/>
                </a:cubicBezTo>
                <a:close/>
                <a:moveTo>
                  <a:pt x="91170" y="119739"/>
                </a:moveTo>
                <a:cubicBezTo>
                  <a:pt x="99440" y="120435"/>
                  <a:pt x="100838" y="134921"/>
                  <a:pt x="100838" y="134921"/>
                </a:cubicBezTo>
                <a:lnTo>
                  <a:pt x="81503" y="134921"/>
                </a:lnTo>
                <a:cubicBezTo>
                  <a:pt x="81503" y="134921"/>
                  <a:pt x="82901" y="119044"/>
                  <a:pt x="91170" y="119739"/>
                </a:cubicBezTo>
                <a:close/>
                <a:moveTo>
                  <a:pt x="95591" y="95554"/>
                </a:moveTo>
                <a:cubicBezTo>
                  <a:pt x="92685" y="103451"/>
                  <a:pt x="84429" y="120752"/>
                  <a:pt x="67686" y="130042"/>
                </a:cubicBezTo>
                <a:lnTo>
                  <a:pt x="67686" y="157679"/>
                </a:lnTo>
                <a:cubicBezTo>
                  <a:pt x="67686" y="166736"/>
                  <a:pt x="75127" y="174168"/>
                  <a:pt x="84313" y="174168"/>
                </a:cubicBezTo>
                <a:lnTo>
                  <a:pt x="153379" y="174168"/>
                </a:lnTo>
                <a:cubicBezTo>
                  <a:pt x="162449" y="174168"/>
                  <a:pt x="169890" y="166736"/>
                  <a:pt x="169890" y="157562"/>
                </a:cubicBezTo>
                <a:lnTo>
                  <a:pt x="169890" y="112043"/>
                </a:lnTo>
                <a:cubicBezTo>
                  <a:pt x="153961" y="116340"/>
                  <a:pt x="122102" y="120752"/>
                  <a:pt x="100359" y="95554"/>
                </a:cubicBezTo>
                <a:close/>
                <a:moveTo>
                  <a:pt x="305807" y="35565"/>
                </a:moveTo>
                <a:lnTo>
                  <a:pt x="415442" y="35565"/>
                </a:lnTo>
                <a:cubicBezTo>
                  <a:pt x="425557" y="35565"/>
                  <a:pt x="433695" y="43692"/>
                  <a:pt x="433695" y="53792"/>
                </a:cubicBezTo>
                <a:cubicBezTo>
                  <a:pt x="433695" y="63892"/>
                  <a:pt x="425557" y="72018"/>
                  <a:pt x="415442" y="72018"/>
                </a:cubicBezTo>
                <a:lnTo>
                  <a:pt x="324060" y="72018"/>
                </a:lnTo>
                <a:lnTo>
                  <a:pt x="324060" y="237103"/>
                </a:lnTo>
                <a:lnTo>
                  <a:pt x="415442" y="237103"/>
                </a:lnTo>
                <a:cubicBezTo>
                  <a:pt x="425557" y="237103"/>
                  <a:pt x="433695" y="245346"/>
                  <a:pt x="433695" y="255330"/>
                </a:cubicBezTo>
                <a:cubicBezTo>
                  <a:pt x="433695" y="265430"/>
                  <a:pt x="425557" y="273556"/>
                  <a:pt x="415442" y="273556"/>
                </a:cubicBezTo>
                <a:lnTo>
                  <a:pt x="324060" y="273556"/>
                </a:lnTo>
                <a:lnTo>
                  <a:pt x="324060" y="469290"/>
                </a:lnTo>
                <a:lnTo>
                  <a:pt x="415442" y="469290"/>
                </a:lnTo>
                <a:cubicBezTo>
                  <a:pt x="425557" y="469290"/>
                  <a:pt x="433695" y="477416"/>
                  <a:pt x="433695" y="487516"/>
                </a:cubicBezTo>
                <a:cubicBezTo>
                  <a:pt x="433695" y="497617"/>
                  <a:pt x="425557" y="505743"/>
                  <a:pt x="415442" y="505743"/>
                </a:cubicBezTo>
                <a:lnTo>
                  <a:pt x="305807" y="505743"/>
                </a:lnTo>
                <a:cubicBezTo>
                  <a:pt x="295692" y="505743"/>
                  <a:pt x="287554" y="497617"/>
                  <a:pt x="287554" y="487516"/>
                </a:cubicBezTo>
                <a:lnTo>
                  <a:pt x="287554" y="53792"/>
                </a:lnTo>
                <a:cubicBezTo>
                  <a:pt x="287554" y="43692"/>
                  <a:pt x="295692" y="35565"/>
                  <a:pt x="305807" y="35565"/>
                </a:cubicBezTo>
                <a:close/>
                <a:moveTo>
                  <a:pt x="117102" y="32037"/>
                </a:moveTo>
                <a:cubicBezTo>
                  <a:pt x="195819" y="32037"/>
                  <a:pt x="179890" y="108676"/>
                  <a:pt x="179890" y="108676"/>
                </a:cubicBezTo>
                <a:cubicBezTo>
                  <a:pt x="179890" y="108676"/>
                  <a:pt x="179308" y="108908"/>
                  <a:pt x="178262" y="109373"/>
                </a:cubicBezTo>
                <a:lnTo>
                  <a:pt x="178262" y="157679"/>
                </a:lnTo>
                <a:cubicBezTo>
                  <a:pt x="178262" y="171381"/>
                  <a:pt x="167099" y="182412"/>
                  <a:pt x="153379" y="182412"/>
                </a:cubicBezTo>
                <a:lnTo>
                  <a:pt x="84313" y="182412"/>
                </a:lnTo>
                <a:cubicBezTo>
                  <a:pt x="70593" y="182412"/>
                  <a:pt x="59430" y="171265"/>
                  <a:pt x="59430" y="157562"/>
                </a:cubicBezTo>
                <a:lnTo>
                  <a:pt x="59430" y="133642"/>
                </a:lnTo>
                <a:cubicBezTo>
                  <a:pt x="58151" y="134106"/>
                  <a:pt x="56872" y="134571"/>
                  <a:pt x="55593" y="134803"/>
                </a:cubicBezTo>
                <a:cubicBezTo>
                  <a:pt x="55593" y="134803"/>
                  <a:pt x="34083" y="32153"/>
                  <a:pt x="117102" y="32037"/>
                </a:cubicBezTo>
                <a:close/>
                <a:moveTo>
                  <a:pt x="543107" y="0"/>
                </a:moveTo>
                <a:cubicBezTo>
                  <a:pt x="574499" y="0"/>
                  <a:pt x="599948" y="25417"/>
                  <a:pt x="599948" y="56770"/>
                </a:cubicBezTo>
                <a:cubicBezTo>
                  <a:pt x="599948" y="88123"/>
                  <a:pt x="574499" y="113540"/>
                  <a:pt x="543107" y="113540"/>
                </a:cubicBezTo>
                <a:cubicBezTo>
                  <a:pt x="511715" y="113540"/>
                  <a:pt x="486266" y="88123"/>
                  <a:pt x="486266" y="56770"/>
                </a:cubicBezTo>
                <a:cubicBezTo>
                  <a:pt x="486266" y="25417"/>
                  <a:pt x="511715" y="0"/>
                  <a:pt x="543107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28" id="28"/>
          <p:cNvSpPr/>
          <p:nvPr/>
        </p:nvSpPr>
        <p:spPr>
          <a:xfrm>
            <a:off x="4712455" y="4772113"/>
            <a:ext cx="369670" cy="402690"/>
          </a:xfrm>
          <a:custGeom>
            <a:avLst/>
            <a:gdLst/>
            <a:ahLst/>
            <a:cxnLst/>
            <a:rect r="r" b="b" t="t" l="l"/>
            <a:pathLst>
              <a:path w="556973" h="606722" stroke="true" fill="norm" extrusionOk="true">
                <a:moveTo>
                  <a:pt x="480190" y="505602"/>
                </a:moveTo>
                <a:cubicBezTo>
                  <a:pt x="522897" y="505602"/>
                  <a:pt x="556973" y="537147"/>
                  <a:pt x="556973" y="556162"/>
                </a:cubicBezTo>
                <a:lnTo>
                  <a:pt x="556439" y="586996"/>
                </a:lnTo>
                <a:cubicBezTo>
                  <a:pt x="556261" y="597925"/>
                  <a:pt x="547364" y="606722"/>
                  <a:pt x="536420" y="606722"/>
                </a:cubicBezTo>
                <a:lnTo>
                  <a:pt x="425206" y="606722"/>
                </a:lnTo>
                <a:cubicBezTo>
                  <a:pt x="414173" y="606722"/>
                  <a:pt x="405187" y="597748"/>
                  <a:pt x="405187" y="586640"/>
                </a:cubicBezTo>
                <a:lnTo>
                  <a:pt x="405187" y="556162"/>
                </a:lnTo>
                <a:cubicBezTo>
                  <a:pt x="405187" y="537147"/>
                  <a:pt x="437573" y="505602"/>
                  <a:pt x="480190" y="505602"/>
                </a:cubicBezTo>
                <a:close/>
                <a:moveTo>
                  <a:pt x="277711" y="505602"/>
                </a:moveTo>
                <a:cubicBezTo>
                  <a:pt x="320343" y="505602"/>
                  <a:pt x="354520" y="537147"/>
                  <a:pt x="354520" y="556162"/>
                </a:cubicBezTo>
                <a:lnTo>
                  <a:pt x="353986" y="586996"/>
                </a:lnTo>
                <a:cubicBezTo>
                  <a:pt x="353808" y="597925"/>
                  <a:pt x="344908" y="606722"/>
                  <a:pt x="333960" y="606722"/>
                </a:cubicBezTo>
                <a:lnTo>
                  <a:pt x="222619" y="606722"/>
                </a:lnTo>
                <a:cubicBezTo>
                  <a:pt x="211582" y="606722"/>
                  <a:pt x="202593" y="597748"/>
                  <a:pt x="202593" y="586640"/>
                </a:cubicBezTo>
                <a:lnTo>
                  <a:pt x="202593" y="556162"/>
                </a:lnTo>
                <a:cubicBezTo>
                  <a:pt x="202593" y="537147"/>
                  <a:pt x="234990" y="505602"/>
                  <a:pt x="277711" y="505602"/>
                </a:cubicBezTo>
                <a:close/>
                <a:moveTo>
                  <a:pt x="75118" y="505602"/>
                </a:moveTo>
                <a:cubicBezTo>
                  <a:pt x="117839" y="505602"/>
                  <a:pt x="151927" y="537147"/>
                  <a:pt x="151927" y="556162"/>
                </a:cubicBezTo>
                <a:lnTo>
                  <a:pt x="151393" y="586996"/>
                </a:lnTo>
                <a:cubicBezTo>
                  <a:pt x="151215" y="597925"/>
                  <a:pt x="142315" y="606722"/>
                  <a:pt x="131367" y="606722"/>
                </a:cubicBezTo>
                <a:lnTo>
                  <a:pt x="20115" y="606722"/>
                </a:lnTo>
                <a:cubicBezTo>
                  <a:pt x="8989" y="606722"/>
                  <a:pt x="0" y="597748"/>
                  <a:pt x="0" y="586640"/>
                </a:cubicBezTo>
                <a:lnTo>
                  <a:pt x="0" y="556162"/>
                </a:lnTo>
                <a:cubicBezTo>
                  <a:pt x="0" y="537147"/>
                  <a:pt x="32486" y="505602"/>
                  <a:pt x="75118" y="505602"/>
                </a:cubicBezTo>
                <a:close/>
                <a:moveTo>
                  <a:pt x="481080" y="379219"/>
                </a:moveTo>
                <a:cubicBezTo>
                  <a:pt x="509043" y="379219"/>
                  <a:pt x="531711" y="401840"/>
                  <a:pt x="531711" y="429744"/>
                </a:cubicBezTo>
                <a:cubicBezTo>
                  <a:pt x="531711" y="457648"/>
                  <a:pt x="509043" y="480269"/>
                  <a:pt x="481080" y="480269"/>
                </a:cubicBezTo>
                <a:cubicBezTo>
                  <a:pt x="453117" y="480269"/>
                  <a:pt x="430449" y="457648"/>
                  <a:pt x="430449" y="429744"/>
                </a:cubicBezTo>
                <a:cubicBezTo>
                  <a:pt x="430449" y="401840"/>
                  <a:pt x="453117" y="379219"/>
                  <a:pt x="481080" y="379219"/>
                </a:cubicBezTo>
                <a:close/>
                <a:moveTo>
                  <a:pt x="278522" y="379219"/>
                </a:moveTo>
                <a:cubicBezTo>
                  <a:pt x="306465" y="379219"/>
                  <a:pt x="329118" y="401840"/>
                  <a:pt x="329118" y="429744"/>
                </a:cubicBezTo>
                <a:cubicBezTo>
                  <a:pt x="329118" y="457648"/>
                  <a:pt x="306465" y="480269"/>
                  <a:pt x="278522" y="480269"/>
                </a:cubicBezTo>
                <a:cubicBezTo>
                  <a:pt x="250579" y="480269"/>
                  <a:pt x="227926" y="457648"/>
                  <a:pt x="227926" y="429744"/>
                </a:cubicBezTo>
                <a:cubicBezTo>
                  <a:pt x="227926" y="401840"/>
                  <a:pt x="250579" y="379219"/>
                  <a:pt x="278522" y="379219"/>
                </a:cubicBezTo>
                <a:close/>
                <a:moveTo>
                  <a:pt x="76035" y="379219"/>
                </a:moveTo>
                <a:cubicBezTo>
                  <a:pt x="103998" y="379219"/>
                  <a:pt x="126666" y="401840"/>
                  <a:pt x="126666" y="429744"/>
                </a:cubicBezTo>
                <a:cubicBezTo>
                  <a:pt x="126666" y="457648"/>
                  <a:pt x="103998" y="480269"/>
                  <a:pt x="76035" y="480269"/>
                </a:cubicBezTo>
                <a:cubicBezTo>
                  <a:pt x="48072" y="480269"/>
                  <a:pt x="25404" y="457648"/>
                  <a:pt x="25404" y="429744"/>
                </a:cubicBezTo>
                <a:cubicBezTo>
                  <a:pt x="25404" y="401840"/>
                  <a:pt x="48072" y="379219"/>
                  <a:pt x="76035" y="379219"/>
                </a:cubicBezTo>
                <a:close/>
                <a:moveTo>
                  <a:pt x="353886" y="80445"/>
                </a:moveTo>
                <a:lnTo>
                  <a:pt x="360298" y="80445"/>
                </a:lnTo>
                <a:cubicBezTo>
                  <a:pt x="362435" y="80445"/>
                  <a:pt x="364216" y="80712"/>
                  <a:pt x="365552" y="81424"/>
                </a:cubicBezTo>
                <a:cubicBezTo>
                  <a:pt x="366888" y="82136"/>
                  <a:pt x="367956" y="82936"/>
                  <a:pt x="368669" y="84004"/>
                </a:cubicBezTo>
                <a:cubicBezTo>
                  <a:pt x="369381" y="84982"/>
                  <a:pt x="369916" y="86139"/>
                  <a:pt x="370183" y="87206"/>
                </a:cubicBezTo>
                <a:cubicBezTo>
                  <a:pt x="370361" y="88363"/>
                  <a:pt x="370539" y="89341"/>
                  <a:pt x="370539" y="90142"/>
                </a:cubicBezTo>
                <a:cubicBezTo>
                  <a:pt x="370539" y="92277"/>
                  <a:pt x="370272" y="94145"/>
                  <a:pt x="369738" y="95569"/>
                </a:cubicBezTo>
                <a:cubicBezTo>
                  <a:pt x="369203" y="96992"/>
                  <a:pt x="368491" y="98149"/>
                  <a:pt x="367600" y="98949"/>
                </a:cubicBezTo>
                <a:cubicBezTo>
                  <a:pt x="366799" y="99750"/>
                  <a:pt x="365819" y="100373"/>
                  <a:pt x="364840" y="100728"/>
                </a:cubicBezTo>
                <a:cubicBezTo>
                  <a:pt x="363860" y="101084"/>
                  <a:pt x="362791" y="101262"/>
                  <a:pt x="361723" y="101262"/>
                </a:cubicBezTo>
                <a:lnTo>
                  <a:pt x="353886" y="101262"/>
                </a:lnTo>
                <a:close/>
                <a:moveTo>
                  <a:pt x="288104" y="75802"/>
                </a:moveTo>
                <a:lnTo>
                  <a:pt x="288104" y="81667"/>
                </a:lnTo>
                <a:lnTo>
                  <a:pt x="303770" y="81667"/>
                </a:lnTo>
                <a:lnTo>
                  <a:pt x="303770" y="128321"/>
                </a:lnTo>
                <a:lnTo>
                  <a:pt x="312404" y="128321"/>
                </a:lnTo>
                <a:lnTo>
                  <a:pt x="312404" y="81667"/>
                </a:lnTo>
                <a:lnTo>
                  <a:pt x="328159" y="81667"/>
                </a:lnTo>
                <a:lnTo>
                  <a:pt x="328159" y="75802"/>
                </a:lnTo>
                <a:close/>
                <a:moveTo>
                  <a:pt x="233896" y="75802"/>
                </a:moveTo>
                <a:lnTo>
                  <a:pt x="233896" y="81667"/>
                </a:lnTo>
                <a:lnTo>
                  <a:pt x="249562" y="81667"/>
                </a:lnTo>
                <a:lnTo>
                  <a:pt x="249562" y="128321"/>
                </a:lnTo>
                <a:lnTo>
                  <a:pt x="258196" y="128321"/>
                </a:lnTo>
                <a:lnTo>
                  <a:pt x="258196" y="81667"/>
                </a:lnTo>
                <a:lnTo>
                  <a:pt x="273951" y="81667"/>
                </a:lnTo>
                <a:lnTo>
                  <a:pt x="273951" y="75802"/>
                </a:lnTo>
                <a:close/>
                <a:moveTo>
                  <a:pt x="183516" y="75802"/>
                </a:moveTo>
                <a:lnTo>
                  <a:pt x="183516" y="128321"/>
                </a:lnTo>
                <a:lnTo>
                  <a:pt x="192239" y="128321"/>
                </a:lnTo>
                <a:lnTo>
                  <a:pt x="192239" y="104683"/>
                </a:lnTo>
                <a:lnTo>
                  <a:pt x="215026" y="104683"/>
                </a:lnTo>
                <a:lnTo>
                  <a:pt x="215026" y="128321"/>
                </a:lnTo>
                <a:lnTo>
                  <a:pt x="223571" y="128321"/>
                </a:lnTo>
                <a:lnTo>
                  <a:pt x="223571" y="75802"/>
                </a:lnTo>
                <a:lnTo>
                  <a:pt x="215026" y="75802"/>
                </a:lnTo>
                <a:lnTo>
                  <a:pt x="215026" y="98818"/>
                </a:lnTo>
                <a:lnTo>
                  <a:pt x="192239" y="98818"/>
                </a:lnTo>
                <a:lnTo>
                  <a:pt x="192239" y="75802"/>
                </a:lnTo>
                <a:close/>
                <a:moveTo>
                  <a:pt x="345338" y="73935"/>
                </a:moveTo>
                <a:lnTo>
                  <a:pt x="345338" y="126366"/>
                </a:lnTo>
                <a:lnTo>
                  <a:pt x="353883" y="126366"/>
                </a:lnTo>
                <a:lnTo>
                  <a:pt x="353883" y="107438"/>
                </a:lnTo>
                <a:lnTo>
                  <a:pt x="360203" y="107438"/>
                </a:lnTo>
                <a:cubicBezTo>
                  <a:pt x="362962" y="107438"/>
                  <a:pt x="365544" y="107083"/>
                  <a:pt x="367769" y="106283"/>
                </a:cubicBezTo>
                <a:cubicBezTo>
                  <a:pt x="370083" y="105394"/>
                  <a:pt x="372041" y="104328"/>
                  <a:pt x="373644" y="102817"/>
                </a:cubicBezTo>
                <a:cubicBezTo>
                  <a:pt x="375246" y="101306"/>
                  <a:pt x="376492" y="99529"/>
                  <a:pt x="377382" y="97396"/>
                </a:cubicBezTo>
                <a:cubicBezTo>
                  <a:pt x="378361" y="95264"/>
                  <a:pt x="378717" y="92775"/>
                  <a:pt x="378717" y="90109"/>
                </a:cubicBezTo>
                <a:cubicBezTo>
                  <a:pt x="378717" y="87621"/>
                  <a:pt x="378183" y="85400"/>
                  <a:pt x="377115" y="83356"/>
                </a:cubicBezTo>
                <a:cubicBezTo>
                  <a:pt x="376136" y="81312"/>
                  <a:pt x="374712" y="79623"/>
                  <a:pt x="372932" y="78201"/>
                </a:cubicBezTo>
                <a:cubicBezTo>
                  <a:pt x="371240" y="76779"/>
                  <a:pt x="369282" y="75713"/>
                  <a:pt x="367057" y="75002"/>
                </a:cubicBezTo>
                <a:cubicBezTo>
                  <a:pt x="364921" y="74291"/>
                  <a:pt x="362695" y="73935"/>
                  <a:pt x="360381" y="73935"/>
                </a:cubicBezTo>
                <a:close/>
                <a:moveTo>
                  <a:pt x="177285" y="0"/>
                </a:moveTo>
                <a:lnTo>
                  <a:pt x="379785" y="0"/>
                </a:lnTo>
                <a:cubicBezTo>
                  <a:pt x="435684" y="0"/>
                  <a:pt x="481080" y="45321"/>
                  <a:pt x="481080" y="101129"/>
                </a:cubicBezTo>
                <a:cubicBezTo>
                  <a:pt x="481080" y="156847"/>
                  <a:pt x="435684" y="202257"/>
                  <a:pt x="379785" y="202257"/>
                </a:cubicBezTo>
                <a:lnTo>
                  <a:pt x="303859" y="202257"/>
                </a:lnTo>
                <a:lnTo>
                  <a:pt x="303859" y="227495"/>
                </a:lnTo>
                <a:lnTo>
                  <a:pt x="481080" y="227495"/>
                </a:lnTo>
                <a:cubicBezTo>
                  <a:pt x="495055" y="227495"/>
                  <a:pt x="506448" y="238781"/>
                  <a:pt x="506448" y="252732"/>
                </a:cubicBezTo>
                <a:lnTo>
                  <a:pt x="506448" y="303297"/>
                </a:lnTo>
                <a:cubicBezTo>
                  <a:pt x="506448" y="317249"/>
                  <a:pt x="495055" y="328623"/>
                  <a:pt x="481080" y="328623"/>
                </a:cubicBezTo>
                <a:cubicBezTo>
                  <a:pt x="467105" y="328623"/>
                  <a:pt x="455801" y="317249"/>
                  <a:pt x="455801" y="303297"/>
                </a:cubicBezTo>
                <a:lnTo>
                  <a:pt x="455801" y="278059"/>
                </a:lnTo>
                <a:lnTo>
                  <a:pt x="303859" y="278059"/>
                </a:lnTo>
                <a:lnTo>
                  <a:pt x="303859" y="303297"/>
                </a:lnTo>
                <a:cubicBezTo>
                  <a:pt x="303859" y="317249"/>
                  <a:pt x="292555" y="328623"/>
                  <a:pt x="278580" y="328623"/>
                </a:cubicBezTo>
                <a:cubicBezTo>
                  <a:pt x="264516" y="328623"/>
                  <a:pt x="253212" y="317249"/>
                  <a:pt x="253212" y="303297"/>
                </a:cubicBezTo>
                <a:lnTo>
                  <a:pt x="253212" y="278059"/>
                </a:lnTo>
                <a:lnTo>
                  <a:pt x="102160" y="278059"/>
                </a:lnTo>
                <a:lnTo>
                  <a:pt x="102160" y="303297"/>
                </a:lnTo>
                <a:cubicBezTo>
                  <a:pt x="102160" y="317249"/>
                  <a:pt x="90856" y="328623"/>
                  <a:pt x="76881" y="328623"/>
                </a:cubicBezTo>
                <a:cubicBezTo>
                  <a:pt x="62817" y="328623"/>
                  <a:pt x="51513" y="317249"/>
                  <a:pt x="51513" y="303297"/>
                </a:cubicBezTo>
                <a:lnTo>
                  <a:pt x="51513" y="252732"/>
                </a:lnTo>
                <a:cubicBezTo>
                  <a:pt x="51513" y="238781"/>
                  <a:pt x="62817" y="227495"/>
                  <a:pt x="76881" y="227495"/>
                </a:cubicBezTo>
                <a:lnTo>
                  <a:pt x="253212" y="227495"/>
                </a:lnTo>
                <a:lnTo>
                  <a:pt x="253212" y="202257"/>
                </a:lnTo>
                <a:lnTo>
                  <a:pt x="177285" y="202257"/>
                </a:lnTo>
                <a:cubicBezTo>
                  <a:pt x="121387" y="202257"/>
                  <a:pt x="75991" y="156847"/>
                  <a:pt x="75991" y="101129"/>
                </a:cubicBezTo>
                <a:cubicBezTo>
                  <a:pt x="75991" y="45321"/>
                  <a:pt x="121387" y="0"/>
                  <a:pt x="177285" y="0"/>
                </a:cubicBezTo>
                <a:close/>
              </a:path>
            </a:pathLst>
          </a:custGeom>
          <a:solidFill>
            <a:schemeClr val="accent2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29" id="29"/>
          <p:cNvSpPr/>
          <p:nvPr/>
        </p:nvSpPr>
        <p:spPr>
          <a:xfrm>
            <a:off x="7088925" y="4740749"/>
            <a:ext cx="365370" cy="457052"/>
          </a:xfrm>
          <a:custGeom>
            <a:avLst/>
            <a:gdLst/>
            <a:ahLst/>
            <a:cxnLst/>
            <a:rect r="r" b="b" t="t" l="l"/>
            <a:pathLst>
              <a:path w="484573" h="606166" stroke="true" fill="norm" extrusionOk="true">
                <a:moveTo>
                  <a:pt x="226085" y="386567"/>
                </a:moveTo>
                <a:lnTo>
                  <a:pt x="257375" y="386567"/>
                </a:lnTo>
                <a:lnTo>
                  <a:pt x="257375" y="429857"/>
                </a:lnTo>
                <a:lnTo>
                  <a:pt x="416980" y="429857"/>
                </a:lnTo>
                <a:cubicBezTo>
                  <a:pt x="432207" y="429857"/>
                  <a:pt x="444556" y="442185"/>
                  <a:pt x="444556" y="457388"/>
                </a:cubicBezTo>
                <a:lnTo>
                  <a:pt x="444556" y="499008"/>
                </a:lnTo>
                <a:cubicBezTo>
                  <a:pt x="467582" y="505497"/>
                  <a:pt x="484573" y="526447"/>
                  <a:pt x="484573" y="551568"/>
                </a:cubicBezTo>
                <a:cubicBezTo>
                  <a:pt x="484573" y="581694"/>
                  <a:pt x="460061" y="606166"/>
                  <a:pt x="429886" y="606166"/>
                </a:cubicBezTo>
                <a:cubicBezTo>
                  <a:pt x="399617" y="606166"/>
                  <a:pt x="375106" y="581694"/>
                  <a:pt x="375106" y="551568"/>
                </a:cubicBezTo>
                <a:cubicBezTo>
                  <a:pt x="375106" y="527188"/>
                  <a:pt x="391075" y="506610"/>
                  <a:pt x="413173" y="499565"/>
                </a:cubicBezTo>
                <a:lnTo>
                  <a:pt x="413173" y="461003"/>
                </a:lnTo>
                <a:lnTo>
                  <a:pt x="257282" y="461003"/>
                </a:lnTo>
                <a:lnTo>
                  <a:pt x="257282" y="499008"/>
                </a:lnTo>
                <a:cubicBezTo>
                  <a:pt x="280029" y="505590"/>
                  <a:pt x="296742" y="526632"/>
                  <a:pt x="296742" y="551475"/>
                </a:cubicBezTo>
                <a:cubicBezTo>
                  <a:pt x="296742" y="581601"/>
                  <a:pt x="272416" y="606073"/>
                  <a:pt x="242147" y="606073"/>
                </a:cubicBezTo>
                <a:cubicBezTo>
                  <a:pt x="211972" y="606073"/>
                  <a:pt x="187460" y="581601"/>
                  <a:pt x="187460" y="551475"/>
                </a:cubicBezTo>
                <a:cubicBezTo>
                  <a:pt x="187460" y="527003"/>
                  <a:pt x="203708" y="506239"/>
                  <a:pt x="226085" y="499287"/>
                </a:cubicBezTo>
                <a:lnTo>
                  <a:pt x="226085" y="461003"/>
                </a:lnTo>
                <a:lnTo>
                  <a:pt x="71121" y="461003"/>
                </a:lnTo>
                <a:lnTo>
                  <a:pt x="71121" y="499287"/>
                </a:lnTo>
                <a:cubicBezTo>
                  <a:pt x="93220" y="506239"/>
                  <a:pt x="109468" y="527003"/>
                  <a:pt x="109468" y="551475"/>
                </a:cubicBezTo>
                <a:cubicBezTo>
                  <a:pt x="109468" y="581601"/>
                  <a:pt x="84956" y="606073"/>
                  <a:pt x="54780" y="606073"/>
                </a:cubicBezTo>
                <a:cubicBezTo>
                  <a:pt x="24512" y="606073"/>
                  <a:pt x="0" y="581601"/>
                  <a:pt x="0" y="551475"/>
                </a:cubicBezTo>
                <a:cubicBezTo>
                  <a:pt x="0" y="526447"/>
                  <a:pt x="16712" y="505497"/>
                  <a:pt x="39646" y="498916"/>
                </a:cubicBezTo>
                <a:lnTo>
                  <a:pt x="39646" y="457109"/>
                </a:lnTo>
                <a:cubicBezTo>
                  <a:pt x="39646" y="441907"/>
                  <a:pt x="52180" y="429578"/>
                  <a:pt x="67407" y="429857"/>
                </a:cubicBezTo>
                <a:lnTo>
                  <a:pt x="226085" y="429857"/>
                </a:lnTo>
                <a:close/>
                <a:moveTo>
                  <a:pt x="237251" y="293"/>
                </a:moveTo>
                <a:cubicBezTo>
                  <a:pt x="254613" y="-1190"/>
                  <a:pt x="267798" y="3167"/>
                  <a:pt x="277268" y="8728"/>
                </a:cubicBezTo>
                <a:cubicBezTo>
                  <a:pt x="291381" y="16514"/>
                  <a:pt x="296673" y="26803"/>
                  <a:pt x="296673" y="26803"/>
                </a:cubicBezTo>
                <a:cubicBezTo>
                  <a:pt x="296673" y="26803"/>
                  <a:pt x="328985" y="29120"/>
                  <a:pt x="318121" y="94653"/>
                </a:cubicBezTo>
                <a:cubicBezTo>
                  <a:pt x="317750" y="96599"/>
                  <a:pt x="317193" y="98731"/>
                  <a:pt x="316636" y="100677"/>
                </a:cubicBezTo>
                <a:cubicBezTo>
                  <a:pt x="322764" y="100677"/>
                  <a:pt x="328985" y="105497"/>
                  <a:pt x="322300" y="129226"/>
                </a:cubicBezTo>
                <a:cubicBezTo>
                  <a:pt x="317007" y="147764"/>
                  <a:pt x="312179" y="152955"/>
                  <a:pt x="308465" y="153233"/>
                </a:cubicBezTo>
                <a:cubicBezTo>
                  <a:pt x="307165" y="161575"/>
                  <a:pt x="303823" y="170844"/>
                  <a:pt x="298809" y="179650"/>
                </a:cubicBezTo>
                <a:lnTo>
                  <a:pt x="298809" y="212648"/>
                </a:lnTo>
                <a:cubicBezTo>
                  <a:pt x="298809" y="213853"/>
                  <a:pt x="299366" y="214965"/>
                  <a:pt x="300480" y="215521"/>
                </a:cubicBezTo>
                <a:cubicBezTo>
                  <a:pt x="310044" y="220063"/>
                  <a:pt x="356839" y="243792"/>
                  <a:pt x="400292" y="279385"/>
                </a:cubicBezTo>
                <a:cubicBezTo>
                  <a:pt x="407999" y="285781"/>
                  <a:pt x="412455" y="295421"/>
                  <a:pt x="412455" y="305432"/>
                </a:cubicBezTo>
                <a:lnTo>
                  <a:pt x="412455" y="336112"/>
                </a:lnTo>
                <a:cubicBezTo>
                  <a:pt x="412455" y="345659"/>
                  <a:pt x="404749" y="353260"/>
                  <a:pt x="395185" y="353260"/>
                </a:cubicBezTo>
                <a:lnTo>
                  <a:pt x="261763" y="353260"/>
                </a:lnTo>
                <a:lnTo>
                  <a:pt x="249878" y="299036"/>
                </a:lnTo>
                <a:cubicBezTo>
                  <a:pt x="278568" y="258993"/>
                  <a:pt x="247650" y="257047"/>
                  <a:pt x="242357" y="257047"/>
                </a:cubicBezTo>
                <a:cubicBezTo>
                  <a:pt x="236879" y="257140"/>
                  <a:pt x="206054" y="258993"/>
                  <a:pt x="234744" y="299036"/>
                </a:cubicBezTo>
                <a:lnTo>
                  <a:pt x="222859" y="353260"/>
                </a:lnTo>
                <a:lnTo>
                  <a:pt x="89436" y="353260"/>
                </a:lnTo>
                <a:cubicBezTo>
                  <a:pt x="79873" y="353260"/>
                  <a:pt x="72259" y="345659"/>
                  <a:pt x="72259" y="336112"/>
                </a:cubicBezTo>
                <a:lnTo>
                  <a:pt x="72259" y="305432"/>
                </a:lnTo>
                <a:cubicBezTo>
                  <a:pt x="72259" y="295236"/>
                  <a:pt x="76809" y="285596"/>
                  <a:pt x="84701" y="279107"/>
                </a:cubicBezTo>
                <a:cubicBezTo>
                  <a:pt x="128061" y="243699"/>
                  <a:pt x="174578" y="220063"/>
                  <a:pt x="184141" y="215521"/>
                </a:cubicBezTo>
                <a:cubicBezTo>
                  <a:pt x="185163" y="214873"/>
                  <a:pt x="185906" y="213853"/>
                  <a:pt x="185720" y="212741"/>
                </a:cubicBezTo>
                <a:lnTo>
                  <a:pt x="185720" y="179743"/>
                </a:lnTo>
                <a:cubicBezTo>
                  <a:pt x="180706" y="171030"/>
                  <a:pt x="177456" y="161761"/>
                  <a:pt x="176064" y="153326"/>
                </a:cubicBezTo>
                <a:cubicBezTo>
                  <a:pt x="172350" y="153048"/>
                  <a:pt x="167429" y="147857"/>
                  <a:pt x="162229" y="129319"/>
                </a:cubicBezTo>
                <a:cubicBezTo>
                  <a:pt x="155637" y="105868"/>
                  <a:pt x="161579" y="100956"/>
                  <a:pt x="167707" y="100770"/>
                </a:cubicBezTo>
                <a:cubicBezTo>
                  <a:pt x="167057" y="98824"/>
                  <a:pt x="166593" y="96692"/>
                  <a:pt x="166222" y="94745"/>
                </a:cubicBezTo>
                <a:cubicBezTo>
                  <a:pt x="163993" y="82881"/>
                  <a:pt x="163343" y="71851"/>
                  <a:pt x="166036" y="61376"/>
                </a:cubicBezTo>
                <a:cubicBezTo>
                  <a:pt x="169379" y="47287"/>
                  <a:pt x="177085" y="36072"/>
                  <a:pt x="185627" y="27266"/>
                </a:cubicBezTo>
                <a:cubicBezTo>
                  <a:pt x="191105" y="21612"/>
                  <a:pt x="197233" y="16514"/>
                  <a:pt x="203732" y="12436"/>
                </a:cubicBezTo>
                <a:cubicBezTo>
                  <a:pt x="209025" y="8728"/>
                  <a:pt x="214874" y="5484"/>
                  <a:pt x="221281" y="3445"/>
                </a:cubicBezTo>
                <a:cubicBezTo>
                  <a:pt x="226387" y="1684"/>
                  <a:pt x="231680" y="571"/>
                  <a:pt x="237251" y="293"/>
                </a:cubicBezTo>
                <a:close/>
              </a:path>
            </a:pathLst>
          </a:custGeom>
          <a:solidFill>
            <a:schemeClr val="accent3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The Benefits of Comprehensive Testing</a:t>
            </a:r>
          </a:p>
        </p:txBody>
      </p:sp>
      <p:sp>
        <p:nvSpPr>
          <p:cNvPr name="Freeform 3" id="3"/>
          <p:cNvSpPr/>
          <p:nvPr/>
        </p:nvSpPr>
        <p:spPr>
          <a:xfrm>
            <a:off x="5705280" y="2274346"/>
            <a:ext cx="1311084" cy="1766718"/>
          </a:xfrm>
          <a:custGeom>
            <a:avLst/>
            <a:gdLst/>
            <a:ahLst/>
            <a:cxnLst/>
            <a:rect r="r" b="b" t="t" l="l"/>
            <a:pathLst>
              <a:path w="298" h="411" stroke="true" fill="norm" extrusionOk="true">
                <a:moveTo>
                  <a:pt x="119" y="292"/>
                </a:moveTo>
                <a:cubicBezTo>
                  <a:pt x="119" y="294"/>
                  <a:pt x="120" y="296"/>
                  <a:pt x="122" y="297"/>
                </a:cubicBezTo>
                <a:cubicBezTo>
                  <a:pt x="288" y="410"/>
                  <a:pt x="288" y="410"/>
                  <a:pt x="288" y="410"/>
                </a:cubicBezTo>
                <a:cubicBezTo>
                  <a:pt x="289" y="410"/>
                  <a:pt x="290" y="411"/>
                  <a:pt x="291" y="411"/>
                </a:cubicBezTo>
                <a:cubicBezTo>
                  <a:pt x="292" y="411"/>
                  <a:pt x="293" y="410"/>
                  <a:pt x="294" y="410"/>
                </a:cubicBezTo>
                <a:cubicBezTo>
                  <a:pt x="296" y="409"/>
                  <a:pt x="298" y="406"/>
                  <a:pt x="297" y="404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3" y="203"/>
                  <a:pt x="272" y="201"/>
                  <a:pt x="270" y="200"/>
                </a:cubicBezTo>
                <a:cubicBezTo>
                  <a:pt x="268" y="199"/>
                  <a:pt x="266" y="199"/>
                  <a:pt x="264" y="201"/>
                </a:cubicBezTo>
                <a:cubicBezTo>
                  <a:pt x="234" y="219"/>
                  <a:pt x="234" y="219"/>
                  <a:pt x="234" y="219"/>
                </a:cubicBezTo>
                <a:cubicBezTo>
                  <a:pt x="99" y="3"/>
                  <a:pt x="99" y="3"/>
                  <a:pt x="99" y="3"/>
                </a:cubicBezTo>
                <a:cubicBezTo>
                  <a:pt x="98" y="2"/>
                  <a:pt x="96" y="1"/>
                  <a:pt x="94" y="1"/>
                </a:cubicBezTo>
                <a:cubicBezTo>
                  <a:pt x="92" y="0"/>
                  <a:pt x="90" y="1"/>
                  <a:pt x="88" y="3"/>
                </a:cubicBezTo>
                <a:cubicBezTo>
                  <a:pt x="3" y="117"/>
                  <a:pt x="3" y="117"/>
                  <a:pt x="3" y="117"/>
                </a:cubicBezTo>
                <a:cubicBezTo>
                  <a:pt x="0" y="120"/>
                  <a:pt x="1" y="124"/>
                  <a:pt x="4" y="126"/>
                </a:cubicBezTo>
                <a:cubicBezTo>
                  <a:pt x="7" y="128"/>
                  <a:pt x="10" y="127"/>
                  <a:pt x="13" y="125"/>
                </a:cubicBezTo>
                <a:cubicBezTo>
                  <a:pt x="93" y="18"/>
                  <a:pt x="93" y="18"/>
                  <a:pt x="93" y="18"/>
                </a:cubicBezTo>
                <a:cubicBezTo>
                  <a:pt x="223" y="226"/>
                  <a:pt x="223" y="226"/>
                  <a:pt x="223" y="226"/>
                </a:cubicBezTo>
                <a:cubicBezTo>
                  <a:pt x="200" y="240"/>
                  <a:pt x="200" y="240"/>
                  <a:pt x="200" y="240"/>
                </a:cubicBezTo>
                <a:cubicBezTo>
                  <a:pt x="96" y="73"/>
                  <a:pt x="96" y="73"/>
                  <a:pt x="96" y="73"/>
                </a:cubicBezTo>
                <a:cubicBezTo>
                  <a:pt x="95" y="72"/>
                  <a:pt x="93" y="70"/>
                  <a:pt x="91" y="70"/>
                </a:cubicBezTo>
                <a:cubicBezTo>
                  <a:pt x="89" y="70"/>
                  <a:pt x="87" y="71"/>
                  <a:pt x="85" y="73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2" y="144"/>
                  <a:pt x="33" y="148"/>
                  <a:pt x="35" y="150"/>
                </a:cubicBezTo>
                <a:cubicBezTo>
                  <a:pt x="38" y="152"/>
                  <a:pt x="42" y="151"/>
                  <a:pt x="44" y="148"/>
                </a:cubicBezTo>
                <a:cubicBezTo>
                  <a:pt x="90" y="88"/>
                  <a:pt x="90" y="88"/>
                  <a:pt x="90" y="88"/>
                </a:cubicBezTo>
                <a:cubicBezTo>
                  <a:pt x="189" y="246"/>
                  <a:pt x="189" y="246"/>
                  <a:pt x="189" y="246"/>
                </a:cubicBezTo>
                <a:cubicBezTo>
                  <a:pt x="166" y="260"/>
                  <a:pt x="166" y="260"/>
                  <a:pt x="166" y="260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2" y="141"/>
                  <a:pt x="90" y="140"/>
                  <a:pt x="88" y="140"/>
                </a:cubicBezTo>
                <a:cubicBezTo>
                  <a:pt x="86" y="140"/>
                  <a:pt x="84" y="141"/>
                  <a:pt x="82" y="143"/>
                </a:cubicBezTo>
                <a:cubicBezTo>
                  <a:pt x="66" y="165"/>
                  <a:pt x="66" y="165"/>
                  <a:pt x="66" y="165"/>
                </a:cubicBezTo>
                <a:cubicBezTo>
                  <a:pt x="64" y="167"/>
                  <a:pt x="64" y="171"/>
                  <a:pt x="67" y="174"/>
                </a:cubicBezTo>
                <a:cubicBezTo>
                  <a:pt x="70" y="176"/>
                  <a:pt x="74" y="175"/>
                  <a:pt x="76" y="172"/>
                </a:cubicBezTo>
                <a:cubicBezTo>
                  <a:pt x="87" y="157"/>
                  <a:pt x="87" y="157"/>
                  <a:pt x="87" y="157"/>
                </a:cubicBezTo>
                <a:cubicBezTo>
                  <a:pt x="155" y="267"/>
                  <a:pt x="155" y="267"/>
                  <a:pt x="155" y="267"/>
                </a:cubicBezTo>
                <a:cubicBezTo>
                  <a:pt x="122" y="287"/>
                  <a:pt x="122" y="287"/>
                  <a:pt x="122" y="287"/>
                </a:cubicBezTo>
                <a:cubicBezTo>
                  <a:pt x="121" y="288"/>
                  <a:pt x="119" y="290"/>
                  <a:pt x="119" y="292"/>
                </a:cubicBezTo>
                <a:close/>
                <a:moveTo>
                  <a:pt x="262" y="216"/>
                </a:moveTo>
                <a:cubicBezTo>
                  <a:pt x="283" y="392"/>
                  <a:pt x="283" y="392"/>
                  <a:pt x="283" y="392"/>
                </a:cubicBezTo>
                <a:cubicBezTo>
                  <a:pt x="137" y="293"/>
                  <a:pt x="137" y="293"/>
                  <a:pt x="137" y="293"/>
                </a:cubicBezTo>
                <a:lnTo>
                  <a:pt x="262" y="216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4" id="4"/>
          <p:cNvSpPr/>
          <p:nvPr/>
        </p:nvSpPr>
        <p:spPr>
          <a:xfrm>
            <a:off x="5402721" y="4029714"/>
            <a:ext cx="2242032" cy="870117"/>
          </a:xfrm>
          <a:custGeom>
            <a:avLst/>
            <a:gdLst/>
            <a:ahLst/>
            <a:cxnLst/>
            <a:rect r="r" b="b" t="t" l="l"/>
            <a:pathLst>
              <a:path w="509" h="203" stroke="true" fill="norm" extrusionOk="true">
                <a:moveTo>
                  <a:pt x="507" y="150"/>
                </a:moveTo>
                <a:cubicBezTo>
                  <a:pt x="416" y="3"/>
                  <a:pt x="416" y="3"/>
                  <a:pt x="416" y="3"/>
                </a:cubicBezTo>
                <a:cubicBezTo>
                  <a:pt x="414" y="0"/>
                  <a:pt x="411" y="0"/>
                  <a:pt x="408" y="1"/>
                </a:cubicBezTo>
                <a:cubicBezTo>
                  <a:pt x="405" y="3"/>
                  <a:pt x="404" y="7"/>
                  <a:pt x="406" y="10"/>
                </a:cubicBezTo>
                <a:cubicBezTo>
                  <a:pt x="491" y="147"/>
                  <a:pt x="491" y="147"/>
                  <a:pt x="491" y="147"/>
                </a:cubicBezTo>
                <a:cubicBezTo>
                  <a:pt x="194" y="147"/>
                  <a:pt x="194" y="147"/>
                  <a:pt x="194" y="147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431" y="120"/>
                  <a:pt x="431" y="120"/>
                  <a:pt x="431" y="120"/>
                </a:cubicBezTo>
                <a:cubicBezTo>
                  <a:pt x="433" y="120"/>
                  <a:pt x="435" y="118"/>
                  <a:pt x="436" y="116"/>
                </a:cubicBezTo>
                <a:cubicBezTo>
                  <a:pt x="437" y="114"/>
                  <a:pt x="437" y="112"/>
                  <a:pt x="436" y="110"/>
                </a:cubicBezTo>
                <a:cubicBezTo>
                  <a:pt x="383" y="24"/>
                  <a:pt x="383" y="24"/>
                  <a:pt x="383" y="24"/>
                </a:cubicBezTo>
                <a:cubicBezTo>
                  <a:pt x="381" y="21"/>
                  <a:pt x="377" y="20"/>
                  <a:pt x="374" y="22"/>
                </a:cubicBezTo>
                <a:cubicBezTo>
                  <a:pt x="371" y="24"/>
                  <a:pt x="370" y="28"/>
                  <a:pt x="372" y="31"/>
                </a:cubicBezTo>
                <a:cubicBezTo>
                  <a:pt x="419" y="107"/>
                  <a:pt x="419" y="107"/>
                  <a:pt x="419" y="107"/>
                </a:cubicBezTo>
                <a:cubicBezTo>
                  <a:pt x="194" y="107"/>
                  <a:pt x="194" y="107"/>
                  <a:pt x="194" y="107"/>
                </a:cubicBezTo>
                <a:cubicBezTo>
                  <a:pt x="194" y="80"/>
                  <a:pt x="194" y="80"/>
                  <a:pt x="194" y="80"/>
                </a:cubicBezTo>
                <a:cubicBezTo>
                  <a:pt x="359" y="80"/>
                  <a:pt x="359" y="80"/>
                  <a:pt x="359" y="80"/>
                </a:cubicBezTo>
                <a:cubicBezTo>
                  <a:pt x="362" y="80"/>
                  <a:pt x="364" y="79"/>
                  <a:pt x="365" y="77"/>
                </a:cubicBezTo>
                <a:cubicBezTo>
                  <a:pt x="366" y="75"/>
                  <a:pt x="366" y="72"/>
                  <a:pt x="365" y="70"/>
                </a:cubicBezTo>
                <a:cubicBezTo>
                  <a:pt x="349" y="45"/>
                  <a:pt x="349" y="45"/>
                  <a:pt x="349" y="45"/>
                </a:cubicBezTo>
                <a:cubicBezTo>
                  <a:pt x="347" y="42"/>
                  <a:pt x="343" y="41"/>
                  <a:pt x="340" y="43"/>
                </a:cubicBezTo>
                <a:cubicBezTo>
                  <a:pt x="337" y="45"/>
                  <a:pt x="337" y="49"/>
                  <a:pt x="338" y="52"/>
                </a:cubicBezTo>
                <a:cubicBezTo>
                  <a:pt x="348" y="67"/>
                  <a:pt x="348" y="67"/>
                  <a:pt x="348" y="67"/>
                </a:cubicBezTo>
                <a:cubicBezTo>
                  <a:pt x="194" y="67"/>
                  <a:pt x="194" y="67"/>
                  <a:pt x="194" y="67"/>
                </a:cubicBezTo>
                <a:cubicBezTo>
                  <a:pt x="194" y="30"/>
                  <a:pt x="194" y="30"/>
                  <a:pt x="194" y="30"/>
                </a:cubicBezTo>
                <a:cubicBezTo>
                  <a:pt x="194" y="28"/>
                  <a:pt x="193" y="26"/>
                  <a:pt x="191" y="25"/>
                </a:cubicBezTo>
                <a:cubicBezTo>
                  <a:pt x="190" y="24"/>
                  <a:pt x="187" y="24"/>
                  <a:pt x="185" y="25"/>
                </a:cubicBezTo>
                <a:cubicBezTo>
                  <a:pt x="3" y="108"/>
                  <a:pt x="3" y="108"/>
                  <a:pt x="3" y="108"/>
                </a:cubicBezTo>
                <a:cubicBezTo>
                  <a:pt x="1" y="109"/>
                  <a:pt x="0" y="111"/>
                  <a:pt x="0" y="113"/>
                </a:cubicBezTo>
                <a:cubicBezTo>
                  <a:pt x="0" y="116"/>
                  <a:pt x="1" y="118"/>
                  <a:pt x="3" y="119"/>
                </a:cubicBezTo>
                <a:cubicBezTo>
                  <a:pt x="185" y="202"/>
                  <a:pt x="185" y="202"/>
                  <a:pt x="185" y="202"/>
                </a:cubicBezTo>
                <a:cubicBezTo>
                  <a:pt x="186" y="202"/>
                  <a:pt x="187" y="203"/>
                  <a:pt x="188" y="203"/>
                </a:cubicBezTo>
                <a:cubicBezTo>
                  <a:pt x="189" y="203"/>
                  <a:pt x="190" y="202"/>
                  <a:pt x="191" y="202"/>
                </a:cubicBezTo>
                <a:cubicBezTo>
                  <a:pt x="193" y="200"/>
                  <a:pt x="194" y="198"/>
                  <a:pt x="194" y="196"/>
                </a:cubicBezTo>
                <a:cubicBezTo>
                  <a:pt x="194" y="159"/>
                  <a:pt x="194" y="159"/>
                  <a:pt x="194" y="159"/>
                </a:cubicBezTo>
                <a:cubicBezTo>
                  <a:pt x="502" y="159"/>
                  <a:pt x="502" y="159"/>
                  <a:pt x="502" y="159"/>
                </a:cubicBezTo>
                <a:cubicBezTo>
                  <a:pt x="504" y="159"/>
                  <a:pt x="506" y="158"/>
                  <a:pt x="507" y="156"/>
                </a:cubicBezTo>
                <a:cubicBezTo>
                  <a:pt x="509" y="154"/>
                  <a:pt x="508" y="152"/>
                  <a:pt x="507" y="150"/>
                </a:cubicBezTo>
                <a:close/>
                <a:moveTo>
                  <a:pt x="182" y="187"/>
                </a:moveTo>
                <a:cubicBezTo>
                  <a:pt x="21" y="113"/>
                  <a:pt x="21" y="113"/>
                  <a:pt x="21" y="113"/>
                </a:cubicBezTo>
                <a:cubicBezTo>
                  <a:pt x="182" y="40"/>
                  <a:pt x="182" y="40"/>
                  <a:pt x="182" y="40"/>
                </a:cubicBezTo>
                <a:lnTo>
                  <a:pt x="182" y="187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5" id="5"/>
          <p:cNvSpPr/>
          <p:nvPr/>
        </p:nvSpPr>
        <p:spPr>
          <a:xfrm>
            <a:off x="4537718" y="3000704"/>
            <a:ext cx="1322722" cy="1706189"/>
          </a:xfrm>
          <a:custGeom>
            <a:avLst/>
            <a:gdLst/>
            <a:ahLst/>
            <a:cxnLst/>
            <a:rect r="r" b="b" t="t" l="l"/>
            <a:pathLst>
              <a:path w="300" h="397" stroke="true" fill="norm" extrusionOk="true">
                <a:moveTo>
                  <a:pt x="177" y="305"/>
                </a:moveTo>
                <a:cubicBezTo>
                  <a:pt x="161" y="305"/>
                  <a:pt x="161" y="305"/>
                  <a:pt x="161" y="305"/>
                </a:cubicBezTo>
                <a:cubicBezTo>
                  <a:pt x="232" y="190"/>
                  <a:pt x="232" y="190"/>
                  <a:pt x="232" y="190"/>
                </a:cubicBezTo>
                <a:cubicBezTo>
                  <a:pt x="265" y="211"/>
                  <a:pt x="265" y="211"/>
                  <a:pt x="265" y="211"/>
                </a:cubicBezTo>
                <a:cubicBezTo>
                  <a:pt x="266" y="211"/>
                  <a:pt x="268" y="212"/>
                  <a:pt x="269" y="212"/>
                </a:cubicBezTo>
                <a:cubicBezTo>
                  <a:pt x="270" y="212"/>
                  <a:pt x="271" y="212"/>
                  <a:pt x="271" y="211"/>
                </a:cubicBezTo>
                <a:cubicBezTo>
                  <a:pt x="273" y="210"/>
                  <a:pt x="275" y="208"/>
                  <a:pt x="275" y="206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5"/>
                  <a:pt x="299" y="3"/>
                  <a:pt x="297" y="2"/>
                </a:cubicBezTo>
                <a:cubicBezTo>
                  <a:pt x="295" y="0"/>
                  <a:pt x="292" y="0"/>
                  <a:pt x="290" y="2"/>
                </a:cubicBezTo>
                <a:cubicBezTo>
                  <a:pt x="124" y="113"/>
                  <a:pt x="124" y="113"/>
                  <a:pt x="124" y="113"/>
                </a:cubicBezTo>
                <a:cubicBezTo>
                  <a:pt x="122" y="114"/>
                  <a:pt x="121" y="116"/>
                  <a:pt x="121" y="119"/>
                </a:cubicBezTo>
                <a:cubicBezTo>
                  <a:pt x="121" y="121"/>
                  <a:pt x="122" y="123"/>
                  <a:pt x="124" y="124"/>
                </a:cubicBezTo>
                <a:cubicBezTo>
                  <a:pt x="154" y="142"/>
                  <a:pt x="154" y="142"/>
                  <a:pt x="154" y="142"/>
                </a:cubicBezTo>
                <a:cubicBezTo>
                  <a:pt x="2" y="387"/>
                  <a:pt x="2" y="387"/>
                  <a:pt x="2" y="387"/>
                </a:cubicBezTo>
                <a:cubicBezTo>
                  <a:pt x="1" y="389"/>
                  <a:pt x="0" y="391"/>
                  <a:pt x="2" y="393"/>
                </a:cubicBezTo>
                <a:cubicBezTo>
                  <a:pt x="3" y="395"/>
                  <a:pt x="5" y="397"/>
                  <a:pt x="7" y="397"/>
                </a:cubicBezTo>
                <a:cubicBezTo>
                  <a:pt x="163" y="397"/>
                  <a:pt x="163" y="397"/>
                  <a:pt x="163" y="397"/>
                </a:cubicBezTo>
                <a:cubicBezTo>
                  <a:pt x="166" y="397"/>
                  <a:pt x="169" y="394"/>
                  <a:pt x="169" y="390"/>
                </a:cubicBezTo>
                <a:cubicBezTo>
                  <a:pt x="169" y="387"/>
                  <a:pt x="166" y="384"/>
                  <a:pt x="163" y="384"/>
                </a:cubicBezTo>
                <a:cubicBezTo>
                  <a:pt x="18" y="384"/>
                  <a:pt x="18" y="384"/>
                  <a:pt x="18" y="384"/>
                </a:cubicBezTo>
                <a:cubicBezTo>
                  <a:pt x="165" y="149"/>
                  <a:pt x="165" y="149"/>
                  <a:pt x="165" y="149"/>
                </a:cubicBezTo>
                <a:cubicBezTo>
                  <a:pt x="188" y="163"/>
                  <a:pt x="188" y="163"/>
                  <a:pt x="188" y="163"/>
                </a:cubicBezTo>
                <a:cubicBezTo>
                  <a:pt x="73" y="347"/>
                  <a:pt x="73" y="347"/>
                  <a:pt x="73" y="347"/>
                </a:cubicBezTo>
                <a:cubicBezTo>
                  <a:pt x="72" y="349"/>
                  <a:pt x="72" y="352"/>
                  <a:pt x="73" y="354"/>
                </a:cubicBezTo>
                <a:cubicBezTo>
                  <a:pt x="74" y="356"/>
                  <a:pt x="76" y="357"/>
                  <a:pt x="78" y="357"/>
                </a:cubicBezTo>
                <a:cubicBezTo>
                  <a:pt x="170" y="357"/>
                  <a:pt x="170" y="357"/>
                  <a:pt x="170" y="357"/>
                </a:cubicBezTo>
                <a:cubicBezTo>
                  <a:pt x="173" y="357"/>
                  <a:pt x="176" y="354"/>
                  <a:pt x="176" y="351"/>
                </a:cubicBezTo>
                <a:cubicBezTo>
                  <a:pt x="176" y="347"/>
                  <a:pt x="173" y="344"/>
                  <a:pt x="170" y="344"/>
                </a:cubicBezTo>
                <a:cubicBezTo>
                  <a:pt x="90" y="344"/>
                  <a:pt x="90" y="344"/>
                  <a:pt x="90" y="344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22" y="184"/>
                  <a:pt x="222" y="184"/>
                  <a:pt x="222" y="184"/>
                </a:cubicBezTo>
                <a:cubicBezTo>
                  <a:pt x="144" y="308"/>
                  <a:pt x="144" y="308"/>
                  <a:pt x="144" y="308"/>
                </a:cubicBezTo>
                <a:cubicBezTo>
                  <a:pt x="143" y="310"/>
                  <a:pt x="143" y="312"/>
                  <a:pt x="144" y="314"/>
                </a:cubicBezTo>
                <a:cubicBezTo>
                  <a:pt x="145" y="316"/>
                  <a:pt x="147" y="317"/>
                  <a:pt x="150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80" y="317"/>
                  <a:pt x="183" y="315"/>
                  <a:pt x="183" y="311"/>
                </a:cubicBezTo>
                <a:cubicBezTo>
                  <a:pt x="183" y="308"/>
                  <a:pt x="180" y="305"/>
                  <a:pt x="177" y="305"/>
                </a:cubicBezTo>
                <a:close/>
                <a:moveTo>
                  <a:pt x="285" y="20"/>
                </a:moveTo>
                <a:cubicBezTo>
                  <a:pt x="264" y="195"/>
                  <a:pt x="264" y="195"/>
                  <a:pt x="264" y="195"/>
                </a:cubicBezTo>
                <a:cubicBezTo>
                  <a:pt x="234" y="177"/>
                  <a:pt x="234" y="177"/>
                  <a:pt x="234" y="177"/>
                </a:cubicBezTo>
                <a:cubicBezTo>
                  <a:pt x="234" y="177"/>
                  <a:pt x="234" y="176"/>
                  <a:pt x="234" y="176"/>
                </a:cubicBezTo>
                <a:cubicBezTo>
                  <a:pt x="233" y="176"/>
                  <a:pt x="233" y="176"/>
                  <a:pt x="233" y="176"/>
                </a:cubicBezTo>
                <a:cubicBezTo>
                  <a:pt x="202" y="157"/>
                  <a:pt x="202" y="157"/>
                  <a:pt x="202" y="157"/>
                </a:cubicBezTo>
                <a:cubicBezTo>
                  <a:pt x="201" y="156"/>
                  <a:pt x="201" y="156"/>
                  <a:pt x="200" y="155"/>
                </a:cubicBezTo>
                <a:cubicBezTo>
                  <a:pt x="199" y="155"/>
                  <a:pt x="199" y="155"/>
                  <a:pt x="198" y="155"/>
                </a:cubicBezTo>
                <a:cubicBezTo>
                  <a:pt x="168" y="136"/>
                  <a:pt x="168" y="136"/>
                  <a:pt x="168" y="136"/>
                </a:cubicBezTo>
                <a:cubicBezTo>
                  <a:pt x="168" y="136"/>
                  <a:pt x="167" y="135"/>
                  <a:pt x="166" y="134"/>
                </a:cubicBezTo>
                <a:cubicBezTo>
                  <a:pt x="166" y="134"/>
                  <a:pt x="165" y="134"/>
                  <a:pt x="164" y="134"/>
                </a:cubicBezTo>
                <a:cubicBezTo>
                  <a:pt x="139" y="118"/>
                  <a:pt x="139" y="118"/>
                  <a:pt x="139" y="118"/>
                </a:cubicBezTo>
                <a:lnTo>
                  <a:pt x="285" y="20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AutoShape 6" id="6"/>
          <p:cNvSpPr/>
          <p:nvPr/>
        </p:nvSpPr>
        <p:spPr>
          <a:xfrm>
            <a:off x="5663859" y="1900346"/>
            <a:ext cx="858332" cy="86906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7" id="7"/>
          <p:cNvSpPr/>
          <p:nvPr/>
        </p:nvSpPr>
        <p:spPr>
          <a:xfrm>
            <a:off x="5850283" y="2118825"/>
            <a:ext cx="485484" cy="432100"/>
          </a:xfrm>
          <a:custGeom>
            <a:avLst/>
            <a:gdLst/>
            <a:ahLst/>
            <a:cxnLst/>
            <a:rect r="r" b="b" t="t" l="l"/>
            <a:pathLst>
              <a:path w="608500" h="541590" stroke="true" fill="norm" extrusionOk="true">
                <a:moveTo>
                  <a:pt x="172850" y="279228"/>
                </a:moveTo>
                <a:cubicBezTo>
                  <a:pt x="214258" y="279228"/>
                  <a:pt x="247826" y="312748"/>
                  <a:pt x="247826" y="354098"/>
                </a:cubicBezTo>
                <a:cubicBezTo>
                  <a:pt x="247826" y="395448"/>
                  <a:pt x="214258" y="428968"/>
                  <a:pt x="172850" y="428968"/>
                </a:cubicBezTo>
                <a:cubicBezTo>
                  <a:pt x="131442" y="428968"/>
                  <a:pt x="97874" y="395448"/>
                  <a:pt x="97874" y="354098"/>
                </a:cubicBezTo>
                <a:cubicBezTo>
                  <a:pt x="97874" y="312748"/>
                  <a:pt x="131442" y="279228"/>
                  <a:pt x="172850" y="279228"/>
                </a:cubicBezTo>
                <a:close/>
                <a:moveTo>
                  <a:pt x="172843" y="248908"/>
                </a:moveTo>
                <a:cubicBezTo>
                  <a:pt x="114770" y="248908"/>
                  <a:pt x="67604" y="296155"/>
                  <a:pt x="67604" y="354139"/>
                </a:cubicBezTo>
                <a:cubicBezTo>
                  <a:pt x="67604" y="412124"/>
                  <a:pt x="114770" y="459217"/>
                  <a:pt x="172843" y="459217"/>
                </a:cubicBezTo>
                <a:cubicBezTo>
                  <a:pt x="230917" y="459217"/>
                  <a:pt x="278237" y="412124"/>
                  <a:pt x="278237" y="354139"/>
                </a:cubicBezTo>
                <a:cubicBezTo>
                  <a:pt x="278237" y="296155"/>
                  <a:pt x="230917" y="248908"/>
                  <a:pt x="172843" y="248908"/>
                </a:cubicBezTo>
                <a:close/>
                <a:moveTo>
                  <a:pt x="426966" y="219247"/>
                </a:moveTo>
                <a:lnTo>
                  <a:pt x="525327" y="219247"/>
                </a:lnTo>
                <a:lnTo>
                  <a:pt x="541925" y="473623"/>
                </a:lnTo>
                <a:cubicBezTo>
                  <a:pt x="543001" y="491574"/>
                  <a:pt x="537007" y="508604"/>
                  <a:pt x="524866" y="521492"/>
                </a:cubicBezTo>
                <a:cubicBezTo>
                  <a:pt x="512725" y="534379"/>
                  <a:pt x="496126" y="541590"/>
                  <a:pt x="478145" y="541590"/>
                </a:cubicBezTo>
                <a:lnTo>
                  <a:pt x="473995" y="541590"/>
                </a:lnTo>
                <a:cubicBezTo>
                  <a:pt x="456013" y="541590"/>
                  <a:pt x="439415" y="534379"/>
                  <a:pt x="427274" y="521492"/>
                </a:cubicBezTo>
                <a:cubicBezTo>
                  <a:pt x="415132" y="508604"/>
                  <a:pt x="409138" y="491574"/>
                  <a:pt x="410214" y="473623"/>
                </a:cubicBezTo>
                <a:close/>
                <a:moveTo>
                  <a:pt x="172843" y="216848"/>
                </a:moveTo>
                <a:cubicBezTo>
                  <a:pt x="248585" y="216848"/>
                  <a:pt x="310346" y="278514"/>
                  <a:pt x="310346" y="354139"/>
                </a:cubicBezTo>
                <a:cubicBezTo>
                  <a:pt x="310346" y="429765"/>
                  <a:pt x="248585" y="491277"/>
                  <a:pt x="172843" y="491277"/>
                </a:cubicBezTo>
                <a:cubicBezTo>
                  <a:pt x="97102" y="491277"/>
                  <a:pt x="35494" y="429765"/>
                  <a:pt x="35494" y="354139"/>
                </a:cubicBezTo>
                <a:cubicBezTo>
                  <a:pt x="35494" y="278514"/>
                  <a:pt x="97102" y="216848"/>
                  <a:pt x="172843" y="216848"/>
                </a:cubicBezTo>
                <a:close/>
                <a:moveTo>
                  <a:pt x="551273" y="22299"/>
                </a:moveTo>
                <a:lnTo>
                  <a:pt x="588173" y="22299"/>
                </a:lnTo>
                <a:cubicBezTo>
                  <a:pt x="595092" y="22299"/>
                  <a:pt x="601549" y="25981"/>
                  <a:pt x="605393" y="31811"/>
                </a:cubicBezTo>
                <a:cubicBezTo>
                  <a:pt x="609083" y="37640"/>
                  <a:pt x="609544" y="45004"/>
                  <a:pt x="606469" y="51294"/>
                </a:cubicBezTo>
                <a:lnTo>
                  <a:pt x="537896" y="195043"/>
                </a:lnTo>
                <a:lnTo>
                  <a:pt x="510682" y="195043"/>
                </a:lnTo>
                <a:close/>
                <a:moveTo>
                  <a:pt x="489653" y="22299"/>
                </a:moveTo>
                <a:lnTo>
                  <a:pt x="526418" y="22299"/>
                </a:lnTo>
                <a:lnTo>
                  <a:pt x="489653" y="178319"/>
                </a:lnTo>
                <a:close/>
                <a:moveTo>
                  <a:pt x="427909" y="22299"/>
                </a:moveTo>
                <a:lnTo>
                  <a:pt x="465379" y="22299"/>
                </a:lnTo>
                <a:lnTo>
                  <a:pt x="465379" y="181989"/>
                </a:lnTo>
                <a:close/>
                <a:moveTo>
                  <a:pt x="366773" y="22299"/>
                </a:moveTo>
                <a:lnTo>
                  <a:pt x="402875" y="22299"/>
                </a:lnTo>
                <a:lnTo>
                  <a:pt x="443433" y="195043"/>
                </a:lnTo>
                <a:lnTo>
                  <a:pt x="417009" y="195043"/>
                </a:lnTo>
                <a:lnTo>
                  <a:pt x="348491" y="51294"/>
                </a:lnTo>
                <a:cubicBezTo>
                  <a:pt x="345418" y="45004"/>
                  <a:pt x="345879" y="37640"/>
                  <a:pt x="349566" y="31811"/>
                </a:cubicBezTo>
                <a:cubicBezTo>
                  <a:pt x="353253" y="25981"/>
                  <a:pt x="359706" y="22299"/>
                  <a:pt x="366773" y="22299"/>
                </a:cubicBezTo>
                <a:close/>
                <a:moveTo>
                  <a:pt x="172850" y="0"/>
                </a:moveTo>
                <a:cubicBezTo>
                  <a:pt x="268263" y="0"/>
                  <a:pt x="345700" y="77489"/>
                  <a:pt x="345700" y="172777"/>
                </a:cubicBezTo>
                <a:cubicBezTo>
                  <a:pt x="345700" y="206995"/>
                  <a:pt x="335713" y="239832"/>
                  <a:pt x="316815" y="268219"/>
                </a:cubicBezTo>
                <a:cubicBezTo>
                  <a:pt x="287469" y="219271"/>
                  <a:pt x="234001" y="186587"/>
                  <a:pt x="172850" y="186587"/>
                </a:cubicBezTo>
                <a:cubicBezTo>
                  <a:pt x="111853" y="186587"/>
                  <a:pt x="58231" y="219271"/>
                  <a:pt x="28885" y="268219"/>
                </a:cubicBezTo>
                <a:cubicBezTo>
                  <a:pt x="9987" y="239832"/>
                  <a:pt x="0" y="206995"/>
                  <a:pt x="0" y="172777"/>
                </a:cubicBezTo>
                <a:cubicBezTo>
                  <a:pt x="0" y="77489"/>
                  <a:pt x="77591" y="0"/>
                  <a:pt x="172850" y="0"/>
                </a:cubicBezTo>
                <a:close/>
              </a:path>
            </a:pathLst>
          </a:custGeom>
          <a:solidFill>
            <a:srgbClr val="FFFFFF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4088877" y="4030770"/>
            <a:ext cx="858332" cy="869060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FFFFFF"/>
            </a:solidFill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9" id="9"/>
          <p:cNvSpPr/>
          <p:nvPr/>
        </p:nvSpPr>
        <p:spPr>
          <a:xfrm>
            <a:off x="4275301" y="4262404"/>
            <a:ext cx="485484" cy="405790"/>
          </a:xfrm>
          <a:custGeom>
            <a:avLst/>
            <a:gdLst/>
            <a:ahLst/>
            <a:cxnLst/>
            <a:rect r="r" b="b" t="t" l="l"/>
            <a:pathLst>
              <a:path w="276" h="231" stroke="true" fill="norm" extrusionOk="true">
                <a:moveTo>
                  <a:pt x="265" y="21"/>
                </a:moveTo>
                <a:cubicBezTo>
                  <a:pt x="256" y="9"/>
                  <a:pt x="242" y="3"/>
                  <a:pt x="222" y="1"/>
                </a:cubicBezTo>
                <a:cubicBezTo>
                  <a:pt x="220" y="0"/>
                  <a:pt x="219" y="0"/>
                  <a:pt x="217" y="0"/>
                </a:cubicBezTo>
                <a:cubicBezTo>
                  <a:pt x="199" y="0"/>
                  <a:pt x="180" y="9"/>
                  <a:pt x="168" y="25"/>
                </a:cubicBezTo>
                <a:cubicBezTo>
                  <a:pt x="157" y="9"/>
                  <a:pt x="137" y="0"/>
                  <a:pt x="120" y="0"/>
                </a:cubicBezTo>
                <a:cubicBezTo>
                  <a:pt x="118" y="0"/>
                  <a:pt x="116" y="0"/>
                  <a:pt x="115" y="1"/>
                </a:cubicBezTo>
                <a:cubicBezTo>
                  <a:pt x="95" y="3"/>
                  <a:pt x="81" y="9"/>
                  <a:pt x="72" y="21"/>
                </a:cubicBezTo>
                <a:cubicBezTo>
                  <a:pt x="63" y="33"/>
                  <a:pt x="60" y="48"/>
                  <a:pt x="63" y="68"/>
                </a:cubicBezTo>
                <a:cubicBezTo>
                  <a:pt x="65" y="79"/>
                  <a:pt x="71" y="91"/>
                  <a:pt x="79" y="103"/>
                </a:cubicBezTo>
                <a:lnTo>
                  <a:pt x="166" y="103"/>
                </a:lnTo>
                <a:cubicBezTo>
                  <a:pt x="169" y="103"/>
                  <a:pt x="172" y="104"/>
                  <a:pt x="174" y="105"/>
                </a:cubicBezTo>
                <a:cubicBezTo>
                  <a:pt x="183" y="109"/>
                  <a:pt x="185" y="119"/>
                  <a:pt x="185" y="120"/>
                </a:cubicBezTo>
                <a:lnTo>
                  <a:pt x="185" y="121"/>
                </a:lnTo>
                <a:lnTo>
                  <a:pt x="185" y="144"/>
                </a:lnTo>
                <a:cubicBezTo>
                  <a:pt x="185" y="152"/>
                  <a:pt x="180" y="157"/>
                  <a:pt x="172" y="159"/>
                </a:cubicBezTo>
                <a:cubicBezTo>
                  <a:pt x="170" y="160"/>
                  <a:pt x="167" y="160"/>
                  <a:pt x="166" y="160"/>
                </a:cubicBezTo>
                <a:lnTo>
                  <a:pt x="145" y="160"/>
                </a:lnTo>
                <a:cubicBezTo>
                  <a:pt x="145" y="160"/>
                  <a:pt x="145" y="160"/>
                  <a:pt x="145" y="160"/>
                </a:cubicBezTo>
                <a:lnTo>
                  <a:pt x="145" y="160"/>
                </a:lnTo>
                <a:cubicBezTo>
                  <a:pt x="148" y="162"/>
                  <a:pt x="157" y="165"/>
                  <a:pt x="162" y="167"/>
                </a:cubicBezTo>
                <a:cubicBezTo>
                  <a:pt x="167" y="168"/>
                  <a:pt x="172" y="169"/>
                  <a:pt x="177" y="169"/>
                </a:cubicBezTo>
                <a:cubicBezTo>
                  <a:pt x="197" y="169"/>
                  <a:pt x="209" y="156"/>
                  <a:pt x="219" y="145"/>
                </a:cubicBezTo>
                <a:cubicBezTo>
                  <a:pt x="225" y="139"/>
                  <a:pt x="230" y="134"/>
                  <a:pt x="236" y="133"/>
                </a:cubicBezTo>
                <a:cubicBezTo>
                  <a:pt x="254" y="111"/>
                  <a:pt x="270" y="87"/>
                  <a:pt x="273" y="68"/>
                </a:cubicBezTo>
                <a:cubicBezTo>
                  <a:pt x="276" y="48"/>
                  <a:pt x="274" y="33"/>
                  <a:pt x="265" y="21"/>
                </a:cubicBezTo>
                <a:close/>
                <a:moveTo>
                  <a:pt x="261" y="75"/>
                </a:moveTo>
                <a:cubicBezTo>
                  <a:pt x="261" y="75"/>
                  <a:pt x="257" y="24"/>
                  <a:pt x="212" y="17"/>
                </a:cubicBezTo>
                <a:cubicBezTo>
                  <a:pt x="212" y="17"/>
                  <a:pt x="266" y="9"/>
                  <a:pt x="261" y="75"/>
                </a:cubicBezTo>
                <a:close/>
                <a:moveTo>
                  <a:pt x="0" y="99"/>
                </a:moveTo>
                <a:lnTo>
                  <a:pt x="38" y="99"/>
                </a:lnTo>
                <a:lnTo>
                  <a:pt x="38" y="228"/>
                </a:lnTo>
                <a:lnTo>
                  <a:pt x="0" y="228"/>
                </a:lnTo>
                <a:lnTo>
                  <a:pt x="0" y="99"/>
                </a:lnTo>
                <a:close/>
                <a:moveTo>
                  <a:pt x="240" y="141"/>
                </a:moveTo>
                <a:cubicBezTo>
                  <a:pt x="239" y="140"/>
                  <a:pt x="237" y="140"/>
                  <a:pt x="236" y="140"/>
                </a:cubicBezTo>
                <a:cubicBezTo>
                  <a:pt x="224" y="143"/>
                  <a:pt x="206" y="187"/>
                  <a:pt x="158" y="174"/>
                </a:cubicBezTo>
                <a:cubicBezTo>
                  <a:pt x="158" y="174"/>
                  <a:pt x="145" y="170"/>
                  <a:pt x="140" y="166"/>
                </a:cubicBezTo>
                <a:cubicBezTo>
                  <a:pt x="135" y="164"/>
                  <a:pt x="125" y="158"/>
                  <a:pt x="117" y="152"/>
                </a:cubicBezTo>
                <a:lnTo>
                  <a:pt x="140" y="152"/>
                </a:lnTo>
                <a:lnTo>
                  <a:pt x="165" y="152"/>
                </a:lnTo>
                <a:cubicBezTo>
                  <a:pt x="165" y="152"/>
                  <a:pt x="167" y="152"/>
                  <a:pt x="169" y="152"/>
                </a:cubicBezTo>
                <a:cubicBezTo>
                  <a:pt x="172" y="151"/>
                  <a:pt x="176" y="149"/>
                  <a:pt x="176" y="144"/>
                </a:cubicBezTo>
                <a:lnTo>
                  <a:pt x="176" y="122"/>
                </a:lnTo>
                <a:cubicBezTo>
                  <a:pt x="176" y="122"/>
                  <a:pt x="174" y="115"/>
                  <a:pt x="169" y="112"/>
                </a:cubicBezTo>
                <a:cubicBezTo>
                  <a:pt x="168" y="111"/>
                  <a:pt x="166" y="111"/>
                  <a:pt x="165" y="111"/>
                </a:cubicBezTo>
                <a:lnTo>
                  <a:pt x="140" y="111"/>
                </a:lnTo>
                <a:lnTo>
                  <a:pt x="67" y="111"/>
                </a:lnTo>
                <a:lnTo>
                  <a:pt x="54" y="111"/>
                </a:lnTo>
                <a:lnTo>
                  <a:pt x="54" y="205"/>
                </a:lnTo>
                <a:cubicBezTo>
                  <a:pt x="54" y="205"/>
                  <a:pt x="129" y="228"/>
                  <a:pt x="155" y="228"/>
                </a:cubicBezTo>
                <a:cubicBezTo>
                  <a:pt x="155" y="228"/>
                  <a:pt x="221" y="231"/>
                  <a:pt x="265" y="180"/>
                </a:cubicBezTo>
                <a:cubicBezTo>
                  <a:pt x="265" y="180"/>
                  <a:pt x="254" y="146"/>
                  <a:pt x="240" y="141"/>
                </a:cubicBezTo>
                <a:close/>
              </a:path>
            </a:pathLst>
          </a:custGeom>
          <a:solidFill>
            <a:srgbClr val="FFFFFF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10" id="10"/>
          <p:cNvSpPr/>
          <p:nvPr/>
        </p:nvSpPr>
        <p:spPr>
          <a:xfrm>
            <a:off x="7235265" y="4030770"/>
            <a:ext cx="858332" cy="869060"/>
          </a:xfrm>
          <a:prstGeom prst="ellipse">
            <a:avLst/>
          </a:prstGeom>
          <a:solidFill>
            <a:schemeClr val="accent3"/>
          </a:solidFill>
          <a:ln w="28575">
            <a:solidFill>
              <a:srgbClr val="FFFFFF"/>
            </a:solidFill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1" id="11"/>
          <p:cNvSpPr/>
          <p:nvPr/>
        </p:nvSpPr>
        <p:spPr>
          <a:xfrm>
            <a:off x="7485913" y="4222558"/>
            <a:ext cx="357036" cy="485484"/>
          </a:xfrm>
          <a:custGeom>
            <a:avLst/>
            <a:gdLst/>
            <a:ahLst/>
            <a:cxnLst/>
            <a:rect r="r" b="b" t="t" l="l"/>
            <a:pathLst>
              <a:path w="446820" h="607568" stroke="true" fill="norm" extrusionOk="true">
                <a:moveTo>
                  <a:pt x="326357" y="440469"/>
                </a:moveTo>
                <a:cubicBezTo>
                  <a:pt x="393964" y="452898"/>
                  <a:pt x="446820" y="478676"/>
                  <a:pt x="446820" y="519492"/>
                </a:cubicBezTo>
                <a:cubicBezTo>
                  <a:pt x="446820" y="580102"/>
                  <a:pt x="330966" y="607568"/>
                  <a:pt x="223410" y="607568"/>
                </a:cubicBezTo>
                <a:cubicBezTo>
                  <a:pt x="115854" y="607568"/>
                  <a:pt x="0" y="580102"/>
                  <a:pt x="0" y="519492"/>
                </a:cubicBezTo>
                <a:cubicBezTo>
                  <a:pt x="0" y="479904"/>
                  <a:pt x="49783" y="454432"/>
                  <a:pt x="114317" y="441543"/>
                </a:cubicBezTo>
                <a:lnTo>
                  <a:pt x="123844" y="507830"/>
                </a:lnTo>
                <a:cubicBezTo>
                  <a:pt x="125995" y="524709"/>
                  <a:pt x="134292" y="540514"/>
                  <a:pt x="146891" y="552022"/>
                </a:cubicBezTo>
                <a:cubicBezTo>
                  <a:pt x="159952" y="563990"/>
                  <a:pt x="176546" y="570588"/>
                  <a:pt x="193602" y="570588"/>
                </a:cubicBezTo>
                <a:lnTo>
                  <a:pt x="247072" y="570588"/>
                </a:lnTo>
                <a:cubicBezTo>
                  <a:pt x="264128" y="570588"/>
                  <a:pt x="280722" y="564144"/>
                  <a:pt x="293783" y="552175"/>
                </a:cubicBezTo>
                <a:cubicBezTo>
                  <a:pt x="306382" y="540514"/>
                  <a:pt x="314526" y="524862"/>
                  <a:pt x="316830" y="507984"/>
                </a:cubicBezTo>
                <a:close/>
                <a:moveTo>
                  <a:pt x="178235" y="145929"/>
                </a:moveTo>
                <a:lnTo>
                  <a:pt x="179618" y="145929"/>
                </a:lnTo>
                <a:cubicBezTo>
                  <a:pt x="191912" y="151912"/>
                  <a:pt x="205742" y="155440"/>
                  <a:pt x="220341" y="155440"/>
                </a:cubicBezTo>
                <a:cubicBezTo>
                  <a:pt x="234939" y="155440"/>
                  <a:pt x="248769" y="151912"/>
                  <a:pt x="261063" y="145929"/>
                </a:cubicBezTo>
                <a:lnTo>
                  <a:pt x="262446" y="145929"/>
                </a:lnTo>
                <a:cubicBezTo>
                  <a:pt x="299788" y="145929"/>
                  <a:pt x="335286" y="178143"/>
                  <a:pt x="341279" y="217875"/>
                </a:cubicBezTo>
                <a:lnTo>
                  <a:pt x="356492" y="323875"/>
                </a:lnTo>
                <a:cubicBezTo>
                  <a:pt x="357414" y="330472"/>
                  <a:pt x="354341" y="336915"/>
                  <a:pt x="348809" y="340289"/>
                </a:cubicBezTo>
                <a:lnTo>
                  <a:pt x="308086" y="365447"/>
                </a:lnTo>
                <a:lnTo>
                  <a:pt x="288416" y="504123"/>
                </a:lnTo>
                <a:cubicBezTo>
                  <a:pt x="285650" y="525292"/>
                  <a:pt x="267517" y="542013"/>
                  <a:pt x="247079" y="542013"/>
                </a:cubicBezTo>
                <a:lnTo>
                  <a:pt x="193602" y="542013"/>
                </a:lnTo>
                <a:cubicBezTo>
                  <a:pt x="173164" y="542013"/>
                  <a:pt x="155031" y="525292"/>
                  <a:pt x="152265" y="503969"/>
                </a:cubicBezTo>
                <a:lnTo>
                  <a:pt x="132441" y="365447"/>
                </a:lnTo>
                <a:lnTo>
                  <a:pt x="91873" y="340289"/>
                </a:lnTo>
                <a:cubicBezTo>
                  <a:pt x="86340" y="336915"/>
                  <a:pt x="83267" y="330472"/>
                  <a:pt x="84189" y="323875"/>
                </a:cubicBezTo>
                <a:lnTo>
                  <a:pt x="99249" y="218028"/>
                </a:lnTo>
                <a:cubicBezTo>
                  <a:pt x="105395" y="178143"/>
                  <a:pt x="140740" y="145929"/>
                  <a:pt x="178235" y="145929"/>
                </a:cubicBezTo>
                <a:close/>
                <a:moveTo>
                  <a:pt x="220270" y="0"/>
                </a:moveTo>
                <a:cubicBezTo>
                  <a:pt x="255092" y="0"/>
                  <a:pt x="283320" y="28371"/>
                  <a:pt x="283320" y="63368"/>
                </a:cubicBezTo>
                <a:cubicBezTo>
                  <a:pt x="283320" y="98365"/>
                  <a:pt x="255092" y="126736"/>
                  <a:pt x="220270" y="126736"/>
                </a:cubicBezTo>
                <a:cubicBezTo>
                  <a:pt x="185448" y="126736"/>
                  <a:pt x="157220" y="98365"/>
                  <a:pt x="157220" y="63368"/>
                </a:cubicBezTo>
                <a:cubicBezTo>
                  <a:pt x="157220" y="28371"/>
                  <a:pt x="185448" y="0"/>
                  <a:pt x="220270" y="0"/>
                </a:cubicBezTo>
                <a:close/>
              </a:path>
            </a:pathLst>
          </a:custGeom>
          <a:solidFill>
            <a:srgbClr val="FFFFFF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>
            <a:off x="8273143" y="4400151"/>
            <a:ext cx="3247344" cy="15392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High-quality, well-tested software enhances user experience, increasing user satisfaction and loyalty; it builds a positive reputation for the software product.</a:t>
            </a:r>
          </a:p>
        </p:txBody>
      </p:sp>
      <p:sp>
        <p:nvSpPr>
          <p:cNvPr name="TextBox 13" id="13"/>
          <p:cNvSpPr txBox="true"/>
          <p:nvPr/>
        </p:nvSpPr>
        <p:spPr>
          <a:xfrm>
            <a:off x="8273143" y="4009971"/>
            <a:ext cx="3247344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Enhanced User Satisfaction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>
            <a:off x="661987" y="4400151"/>
            <a:ext cx="3247344" cy="15392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Thorough testing identifies bugs and vulnerabilities, ensuring software is reliable and performs consistently under various conditions; this enhances user confidence.</a:t>
            </a:r>
          </a:p>
        </p:txBody>
      </p:sp>
      <p:sp>
        <p:nvSpPr>
          <p:cNvPr name="TextBox 15" id="15"/>
          <p:cNvSpPr txBox="true"/>
          <p:nvPr/>
        </p:nvSpPr>
        <p:spPr>
          <a:xfrm>
            <a:off x="661987" y="4009971"/>
            <a:ext cx="3247344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Increased Reliability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>
            <a:off x="6701736" y="2269727"/>
            <a:ext cx="4527917" cy="1023357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Early detection of defects reduces the cost of rework and future maintenance; fixing issues early minimizes disruption and lowers long-term expenses.</a:t>
            </a:r>
          </a:p>
        </p:txBody>
      </p:sp>
      <p:sp>
        <p:nvSpPr>
          <p:cNvPr name="TextBox 17" id="17"/>
          <p:cNvSpPr txBox="true"/>
          <p:nvPr/>
        </p:nvSpPr>
        <p:spPr>
          <a:xfrm>
            <a:off x="6701736" y="1879547"/>
            <a:ext cx="4527917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Reduced Maintenance Costs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+mn-ea"/>
                <a:ea typeface="+mn-ea"/>
              </a:rPr>
              <a:t>Unit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2610768" y="2828835"/>
            <a:ext cx="1332582" cy="1200329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en-US" b="false" i="false" sz="7200" spc="1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What is Unit Testing?</a:t>
            </a:r>
          </a:p>
        </p:txBody>
      </p:sp>
      <p:cxnSp>
        <p:nvCxnSpPr>
          <p:cNvPr name="Connector 3" id="3"/>
          <p:cNvCxnSpPr/>
          <p:nvPr/>
        </p:nvCxnSpPr>
        <p:spPr>
          <a:xfrm>
            <a:off x="986501" y="3424952"/>
            <a:ext cx="9987656" cy="0"/>
          </a:xfrm>
          <a:prstGeom prst="straightConnector1">
            <a:avLst/>
          </a:prstGeom>
          <a:ln w="9525" cap="flat" cmpd="sng">
            <a:solidFill>
              <a:srgbClr val="768394">
                <a:lumMod val="20000"/>
                <a:lumOff val="80000"/>
              </a:srgbClr>
            </a:solidFill>
            <a:prstDash val="solid"/>
          </a:ln>
        </p:spPr>
      </p:cxnSp>
      <p:sp>
        <p:nvSpPr>
          <p:cNvPr name="AutoShape 4" id="4"/>
          <p:cNvSpPr/>
          <p:nvPr/>
        </p:nvSpPr>
        <p:spPr>
          <a:xfrm>
            <a:off x="2849800" y="1447540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Definition of Unit Testing</a:t>
            </a:r>
          </a:p>
        </p:txBody>
      </p:sp>
      <p:sp>
        <p:nvSpPr>
          <p:cNvPr name="AutoShape 5" id="5"/>
          <p:cNvSpPr/>
          <p:nvPr/>
        </p:nvSpPr>
        <p:spPr>
          <a:xfrm>
            <a:off x="2849800" y="1787828"/>
            <a:ext cx="2641933" cy="166380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Unit testing involves testing individual components or modules of software in isolation; it aims to verify their correct functionality separately.</a:t>
            </a:r>
          </a:p>
        </p:txBody>
      </p:sp>
      <p:grpSp>
        <p:nvGrpSpPr>
          <p:cNvPr name="Group 6" id="6"/>
          <p:cNvGrpSpPr/>
          <p:nvPr/>
        </p:nvGrpSpPr>
        <p:grpSpPr>
          <a:xfrm>
            <a:off x="1485787" y="1889833"/>
            <a:ext cx="1284438" cy="1586491"/>
            <a:chOff x="1330500" y="2804233"/>
            <a:chExt cx="1284438" cy="1586491"/>
          </a:xfrm>
        </p:grpSpPr>
        <p:sp>
          <p:nvSpPr>
            <p:cNvPr name="AutoShape 7" id="7"/>
            <p:cNvSpPr/>
            <p:nvPr/>
          </p:nvSpPr>
          <p:spPr>
            <a:xfrm>
              <a:off x="1330500" y="2804233"/>
              <a:ext cx="1284438" cy="1284438"/>
            </a:xfrm>
            <a:prstGeom prst="arc">
              <a:avLst>
                <a:gd name="adj1" fmla="val 232236"/>
                <a:gd name="adj2" fmla="val 10741087"/>
              </a:avLst>
            </a:prstGeom>
            <a:noFill/>
            <a:ln w="25400" cap="rnd" cmpd="sng">
              <a:solidFill>
                <a:schemeClr val="accent1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1442147" y="2915880"/>
              <a:ext cx="1061144" cy="1061144"/>
            </a:xfrm>
            <a:prstGeom prst="ellipse">
              <a:avLst/>
            </a:prstGeom>
            <a:gradFill>
              <a:gsLst>
                <a:gs pos="0">
                  <a:srgbClr val="4CA9FC">
                    <a:lumMod val="60000"/>
                    <a:lumOff val="40000"/>
                  </a:srgbClr>
                </a:gs>
                <a:gs pos="50000">
                  <a:srgbClr val="4CA9FC"/>
                </a:gs>
              </a:gsLst>
              <a:lin ang="2700000"/>
            </a:gradFill>
          </p:spPr>
          <p:txBody>
            <a:bodyPr vert="horz" anchor="ctr" wrap="none" tIns="108000" lIns="108000" bIns="108000" rIns="108000">
              <a:noAutofit/>
            </a:bodyPr>
            <a:p>
              <a:pPr algn="ctr" marL="0"/>
            </a:p>
          </p:txBody>
        </p:sp>
        <p:sp>
          <p:nvSpPr>
            <p:cNvPr name="AutoShape 9" id="9"/>
            <p:cNvSpPr/>
            <p:nvPr/>
          </p:nvSpPr>
          <p:spPr>
            <a:xfrm>
              <a:off x="1920907" y="4287100"/>
              <a:ext cx="103624" cy="103624"/>
            </a:xfrm>
            <a:prstGeom prst="ellipse">
              <a:avLst/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0" id="10"/>
            <p:cNvSpPr/>
            <p:nvPr/>
          </p:nvSpPr>
          <p:spPr>
            <a:xfrm>
              <a:off x="1763998" y="3280249"/>
              <a:ext cx="417442" cy="332407"/>
            </a:xfrm>
            <a:custGeom>
              <a:avLst/>
              <a:gdLst/>
              <a:ahLst/>
              <a:cxnLst/>
              <a:rect r="r" b="b" t="t" l="l"/>
              <a:pathLst>
                <a:path w="514350" h="409575" stroke="true" fill="norm" extrusionOk="true">
                  <a:moveTo>
                    <a:pt x="486767" y="621"/>
                  </a:moveTo>
                  <a:cubicBezTo>
                    <a:pt x="502960" y="621"/>
                    <a:pt x="515342" y="13004"/>
                    <a:pt x="515342" y="29196"/>
                  </a:cubicBezTo>
                  <a:lnTo>
                    <a:pt x="515342" y="324471"/>
                  </a:lnTo>
                  <a:cubicBezTo>
                    <a:pt x="515342" y="340664"/>
                    <a:pt x="502960" y="353046"/>
                    <a:pt x="486767" y="353046"/>
                  </a:cubicBezTo>
                  <a:lnTo>
                    <a:pt x="192445" y="353046"/>
                  </a:lnTo>
                  <a:lnTo>
                    <a:pt x="115292" y="410196"/>
                  </a:lnTo>
                  <a:lnTo>
                    <a:pt x="115292" y="353046"/>
                  </a:lnTo>
                  <a:lnTo>
                    <a:pt x="29567" y="353046"/>
                  </a:lnTo>
                  <a:cubicBezTo>
                    <a:pt x="13374" y="353046"/>
                    <a:pt x="992" y="340664"/>
                    <a:pt x="992" y="324471"/>
                  </a:cubicBezTo>
                  <a:lnTo>
                    <a:pt x="992" y="29196"/>
                  </a:lnTo>
                  <a:cubicBezTo>
                    <a:pt x="992" y="13004"/>
                    <a:pt x="13374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720" y="143496"/>
                    <a:pt x="91480" y="158736"/>
                    <a:pt x="91480" y="176834"/>
                  </a:cubicBezTo>
                  <a:cubicBezTo>
                    <a:pt x="91480" y="194931"/>
                    <a:pt x="106720" y="210171"/>
                    <a:pt x="124817" y="210171"/>
                  </a:cubicBezTo>
                  <a:cubicBezTo>
                    <a:pt x="142914" y="210171"/>
                    <a:pt x="158155" y="194931"/>
                    <a:pt x="158155" y="176834"/>
                  </a:cubicBezTo>
                  <a:cubicBezTo>
                    <a:pt x="158155" y="157784"/>
                    <a:pt x="142914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40070" y="143496"/>
                    <a:pt x="224830" y="158736"/>
                    <a:pt x="224830" y="176834"/>
                  </a:cubicBezTo>
                  <a:cubicBezTo>
                    <a:pt x="224830" y="194931"/>
                    <a:pt x="240070" y="210171"/>
                    <a:pt x="258167" y="210171"/>
                  </a:cubicBezTo>
                  <a:cubicBezTo>
                    <a:pt x="276264" y="210171"/>
                    <a:pt x="291505" y="194931"/>
                    <a:pt x="291505" y="176834"/>
                  </a:cubicBezTo>
                  <a:cubicBezTo>
                    <a:pt x="291505" y="157784"/>
                    <a:pt x="276264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420" y="143496"/>
                    <a:pt x="358180" y="158736"/>
                    <a:pt x="358180" y="176834"/>
                  </a:cubicBezTo>
                  <a:cubicBezTo>
                    <a:pt x="358180" y="194931"/>
                    <a:pt x="373420" y="210171"/>
                    <a:pt x="391517" y="210171"/>
                  </a:cubicBezTo>
                  <a:cubicBezTo>
                    <a:pt x="409614" y="210171"/>
                    <a:pt x="424855" y="194931"/>
                    <a:pt x="424855" y="176834"/>
                  </a:cubicBezTo>
                  <a:cubicBezTo>
                    <a:pt x="424855" y="157784"/>
                    <a:pt x="409614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1" id="11"/>
          <p:cNvSpPr/>
          <p:nvPr/>
        </p:nvSpPr>
        <p:spPr>
          <a:xfrm>
            <a:off x="5769866" y="3768813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Goals of Unit Testing</a:t>
            </a:r>
          </a:p>
        </p:txBody>
      </p:sp>
      <p:sp>
        <p:nvSpPr>
          <p:cNvPr name="AutoShape 12" id="12"/>
          <p:cNvSpPr/>
          <p:nvPr/>
        </p:nvSpPr>
        <p:spPr>
          <a:xfrm>
            <a:off x="5769866" y="4109101"/>
            <a:ext cx="2641933" cy="166380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The primary goal is to ensure each unit of the software performs as designed; it also helps to identify and rectify defects early in the development cycle.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4266786" y="3576115"/>
            <a:ext cx="1284438" cy="1284438"/>
          </a:xfrm>
          <a:prstGeom prst="arc">
            <a:avLst>
              <a:gd name="adj1" fmla="val 232236"/>
              <a:gd name="adj2" fmla="val 10741087"/>
            </a:avLst>
          </a:prstGeom>
          <a:noFill/>
          <a:ln w="25400" cap="rnd" cmpd="sng">
            <a:solidFill>
              <a:schemeClr val="accent2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4" id="14"/>
          <p:cNvSpPr/>
          <p:nvPr/>
        </p:nvSpPr>
        <p:spPr>
          <a:xfrm>
            <a:off x="4378433" y="3687762"/>
            <a:ext cx="1061144" cy="1061144"/>
          </a:xfrm>
          <a:prstGeom prst="ellipse">
            <a:avLst/>
          </a:prstGeom>
          <a:gradFill>
            <a:gsLst>
              <a:gs pos="0">
                <a:srgbClr val="EC9EFC">
                  <a:lumMod val="60000"/>
                  <a:lumOff val="40000"/>
                </a:srgbClr>
              </a:gs>
              <a:gs pos="50000">
                <a:srgbClr val="EC9EFC"/>
              </a:gs>
            </a:gsLst>
            <a:lin ang="2700000"/>
          </a:gradFill>
        </p:spPr>
        <p:txBody>
          <a:bodyPr vert="horz" anchor="ctr" wrap="none" tIns="108000" lIns="108000" bIns="108000" rIns="108000">
            <a:noAutofit/>
          </a:bodyPr>
          <a:p>
            <a:pPr algn="ctr" marL="0"/>
          </a:p>
        </p:txBody>
      </p:sp>
      <p:sp>
        <p:nvSpPr>
          <p:cNvPr name="AutoShape 15" id="15"/>
          <p:cNvSpPr/>
          <p:nvPr/>
        </p:nvSpPr>
        <p:spPr>
          <a:xfrm>
            <a:off x="4857193" y="3377507"/>
            <a:ext cx="103624" cy="103624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6" id="16"/>
          <p:cNvSpPr/>
          <p:nvPr/>
        </p:nvSpPr>
        <p:spPr>
          <a:xfrm>
            <a:off x="4708015" y="3998018"/>
            <a:ext cx="401981" cy="440633"/>
          </a:xfrm>
          <a:custGeom>
            <a:avLst/>
            <a:gdLst/>
            <a:ahLst/>
            <a:cxnLst/>
            <a:rect r="r" b="b" t="t" l="l"/>
            <a:pathLst>
              <a:path w="495300" h="542925" stroke="true" fill="norm" extrusionOk="true">
                <a:moveTo>
                  <a:pt x="248770" y="621"/>
                </a:moveTo>
                <a:cubicBezTo>
                  <a:pt x="385930" y="621"/>
                  <a:pt x="496420" y="111111"/>
                  <a:pt x="496420" y="248271"/>
                </a:cubicBezTo>
                <a:cubicBezTo>
                  <a:pt x="496420" y="358761"/>
                  <a:pt x="424030" y="452106"/>
                  <a:pt x="324017" y="484491"/>
                </a:cubicBezTo>
                <a:lnTo>
                  <a:pt x="346877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663" y="524496"/>
                </a:lnTo>
                <a:lnTo>
                  <a:pt x="173523" y="484491"/>
                </a:lnTo>
                <a:cubicBezTo>
                  <a:pt x="73510" y="453059"/>
                  <a:pt x="1120" y="358761"/>
                  <a:pt x="1120" y="248271"/>
                </a:cubicBezTo>
                <a:cubicBezTo>
                  <a:pt x="1120" y="111111"/>
                  <a:pt x="111610" y="621"/>
                  <a:pt x="248770" y="621"/>
                </a:cubicBezTo>
                <a:close/>
                <a:moveTo>
                  <a:pt x="192573" y="489254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967" y="489254"/>
                </a:lnTo>
                <a:cubicBezTo>
                  <a:pt x="286870" y="493064"/>
                  <a:pt x="267820" y="495921"/>
                  <a:pt x="248770" y="495921"/>
                </a:cubicBezTo>
                <a:cubicBezTo>
                  <a:pt x="229720" y="495921"/>
                  <a:pt x="210670" y="493064"/>
                  <a:pt x="192573" y="489254"/>
                </a:cubicBezTo>
                <a:close/>
                <a:moveTo>
                  <a:pt x="248770" y="143496"/>
                </a:moveTo>
                <a:cubicBezTo>
                  <a:pt x="190667" y="143496"/>
                  <a:pt x="143995" y="190169"/>
                  <a:pt x="143995" y="248271"/>
                </a:cubicBezTo>
                <a:cubicBezTo>
                  <a:pt x="143995" y="306374"/>
                  <a:pt x="190667" y="353046"/>
                  <a:pt x="248770" y="353046"/>
                </a:cubicBezTo>
                <a:cubicBezTo>
                  <a:pt x="306873" y="353046"/>
                  <a:pt x="353545" y="306374"/>
                  <a:pt x="353545" y="248271"/>
                </a:cubicBezTo>
                <a:cubicBezTo>
                  <a:pt x="353545" y="190169"/>
                  <a:pt x="306873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60213" y="114921"/>
                  <a:pt x="353545" y="121589"/>
                  <a:pt x="353545" y="129209"/>
                </a:cubicBezTo>
                <a:cubicBezTo>
                  <a:pt x="353545" y="136829"/>
                  <a:pt x="360213" y="143496"/>
                  <a:pt x="367833" y="143496"/>
                </a:cubicBezTo>
                <a:cubicBezTo>
                  <a:pt x="375452" y="143496"/>
                  <a:pt x="382120" y="136829"/>
                  <a:pt x="382120" y="129209"/>
                </a:cubicBezTo>
                <a:cubicBezTo>
                  <a:pt x="382120" y="121589"/>
                  <a:pt x="375452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7" id="17"/>
          <p:cNvSpPr/>
          <p:nvPr/>
        </p:nvSpPr>
        <p:spPr>
          <a:xfrm>
            <a:off x="8411799" y="1447540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Unit Testing Frameworks</a:t>
            </a:r>
          </a:p>
        </p:txBody>
      </p:sp>
      <p:sp>
        <p:nvSpPr>
          <p:cNvPr name="AutoShape 18" id="18"/>
          <p:cNvSpPr/>
          <p:nvPr/>
        </p:nvSpPr>
        <p:spPr>
          <a:xfrm>
            <a:off x="8411799" y="1787828"/>
            <a:ext cx="2641933" cy="202575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Popular frameworks such as JUnit (Java), NUnit (.NET), and pytest (Python) support unit testing; these frameworks provide tools and structure for creating and running tests.</a:t>
            </a:r>
          </a:p>
        </p:txBody>
      </p:sp>
      <p:sp>
        <p:nvSpPr>
          <p:cNvPr name="AutoShape 19" id="19"/>
          <p:cNvSpPr/>
          <p:nvPr/>
        </p:nvSpPr>
        <p:spPr>
          <a:xfrm>
            <a:off x="7047786" y="1889833"/>
            <a:ext cx="1284438" cy="1284438"/>
          </a:xfrm>
          <a:prstGeom prst="arc">
            <a:avLst>
              <a:gd name="adj1" fmla="val 232236"/>
              <a:gd name="adj2" fmla="val 10741087"/>
            </a:avLst>
          </a:prstGeom>
          <a:noFill/>
          <a:ln w="25400" cap="rnd" cmpd="sng">
            <a:solidFill>
              <a:schemeClr val="accent3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20" id="20"/>
          <p:cNvSpPr/>
          <p:nvPr/>
        </p:nvSpPr>
        <p:spPr>
          <a:xfrm>
            <a:off x="7159433" y="2001480"/>
            <a:ext cx="1061144" cy="1061144"/>
          </a:xfrm>
          <a:prstGeom prst="ellipse">
            <a:avLst/>
          </a:prstGeom>
          <a:gradFill>
            <a:gsLst>
              <a:gs pos="0">
                <a:srgbClr val="4F7FFB">
                  <a:lumMod val="60000"/>
                  <a:lumOff val="40000"/>
                </a:srgbClr>
              </a:gs>
              <a:gs pos="50000">
                <a:srgbClr val="4F7FFB"/>
              </a:gs>
            </a:gsLst>
            <a:lin ang="2700000"/>
          </a:gradFill>
        </p:spPr>
        <p:txBody>
          <a:bodyPr vert="horz" anchor="ctr" wrap="none" tIns="108000" lIns="108000" bIns="108000" rIns="108000">
            <a:noAutofit/>
          </a:bodyPr>
          <a:p>
            <a:pPr algn="ctr" marL="0"/>
          </a:p>
        </p:txBody>
      </p:sp>
      <p:sp>
        <p:nvSpPr>
          <p:cNvPr name="AutoShape 21" id="21"/>
          <p:cNvSpPr/>
          <p:nvPr/>
        </p:nvSpPr>
        <p:spPr>
          <a:xfrm>
            <a:off x="7638193" y="3372700"/>
            <a:ext cx="103624" cy="103624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2" id="22"/>
          <p:cNvSpPr/>
          <p:nvPr/>
        </p:nvSpPr>
        <p:spPr>
          <a:xfrm>
            <a:off x="7535397" y="2323331"/>
            <a:ext cx="309216" cy="417442"/>
          </a:xfrm>
          <a:custGeom>
            <a:avLst/>
            <a:gdLst/>
            <a:ahLst/>
            <a:cxnLst/>
            <a:rect r="r" b="b" t="t" l="l"/>
            <a:pathLst>
              <a:path w="381000" h="514350" stroke="true" fill="norm" extrusionOk="true">
                <a:moveTo>
                  <a:pt x="86973" y="38721"/>
                </a:moveTo>
                <a:lnTo>
                  <a:pt x="86973" y="57771"/>
                </a:lnTo>
                <a:cubicBezTo>
                  <a:pt x="86973" y="77774"/>
                  <a:pt x="103166" y="94919"/>
                  <a:pt x="123168" y="95871"/>
                </a:cubicBezTo>
                <a:lnTo>
                  <a:pt x="125073" y="95871"/>
                </a:lnTo>
                <a:lnTo>
                  <a:pt x="258423" y="95871"/>
                </a:lnTo>
                <a:cubicBezTo>
                  <a:pt x="278426" y="95871"/>
                  <a:pt x="295570" y="79679"/>
                  <a:pt x="296523" y="59676"/>
                </a:cubicBezTo>
                <a:lnTo>
                  <a:pt x="296523" y="57771"/>
                </a:lnTo>
                <a:lnTo>
                  <a:pt x="296523" y="38721"/>
                </a:lnTo>
                <a:lnTo>
                  <a:pt x="353673" y="38721"/>
                </a:lnTo>
                <a:cubicBezTo>
                  <a:pt x="369866" y="38721"/>
                  <a:pt x="382248" y="51104"/>
                  <a:pt x="382248" y="67296"/>
                </a:cubicBezTo>
                <a:lnTo>
                  <a:pt x="382248" y="486396"/>
                </a:lnTo>
                <a:cubicBezTo>
                  <a:pt x="382248" y="502589"/>
                  <a:pt x="369866" y="514971"/>
                  <a:pt x="353673" y="514971"/>
                </a:cubicBezTo>
                <a:lnTo>
                  <a:pt x="29823" y="514971"/>
                </a:lnTo>
                <a:cubicBezTo>
                  <a:pt x="13630" y="514971"/>
                  <a:pt x="1248" y="502589"/>
                  <a:pt x="1248" y="486396"/>
                </a:cubicBezTo>
                <a:lnTo>
                  <a:pt x="1248" y="67296"/>
                </a:lnTo>
                <a:cubicBezTo>
                  <a:pt x="1248" y="51104"/>
                  <a:pt x="13630" y="38721"/>
                  <a:pt x="29823" y="38721"/>
                </a:cubicBez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48898" y="621"/>
                </a:moveTo>
                <a:cubicBezTo>
                  <a:pt x="265091" y="621"/>
                  <a:pt x="277473" y="13004"/>
                  <a:pt x="277473" y="29196"/>
                </a:cubicBezTo>
                <a:lnTo>
                  <a:pt x="277473" y="48246"/>
                </a:lnTo>
                <a:cubicBezTo>
                  <a:pt x="277473" y="64439"/>
                  <a:pt x="265091" y="76821"/>
                  <a:pt x="248898" y="76821"/>
                </a:cubicBezTo>
                <a:lnTo>
                  <a:pt x="134598" y="76821"/>
                </a:lnTo>
                <a:cubicBezTo>
                  <a:pt x="118405" y="76821"/>
                  <a:pt x="106023" y="64439"/>
                  <a:pt x="106023" y="48246"/>
                </a:cubicBezTo>
                <a:lnTo>
                  <a:pt x="106023" y="29196"/>
                </a:lnTo>
                <a:cubicBezTo>
                  <a:pt x="106023" y="13004"/>
                  <a:pt x="118405" y="621"/>
                  <a:pt x="134598" y="621"/>
                </a:cubicBezTo>
                <a:lnTo>
                  <a:pt x="248898" y="621"/>
                </a:ln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The Unit Testing Process</a:t>
            </a:r>
          </a:p>
        </p:txBody>
      </p:sp>
      <p:sp>
        <p:nvSpPr>
          <p:cNvPr name="Freeform 3" id="3"/>
          <p:cNvSpPr/>
          <p:nvPr/>
        </p:nvSpPr>
        <p:spPr>
          <a:xfrm rot="19200000">
            <a:off x="3024553" y="2507741"/>
            <a:ext cx="1955691" cy="1941555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>
            <a:off x="3707381" y="3197164"/>
            <a:ext cx="590036" cy="562710"/>
          </a:xfrm>
          <a:custGeom>
            <a:avLst/>
            <a:gdLst/>
            <a:ahLst/>
            <a:cxnLst/>
            <a:rect r="r" b="b" t="t" l="l"/>
            <a:pathLst>
              <a:path w="607639" h="579502" stroke="true" fill="norm" extrusionOk="true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5" id="5"/>
          <p:cNvSpPr/>
          <p:nvPr/>
        </p:nvSpPr>
        <p:spPr>
          <a:xfrm rot="19200000">
            <a:off x="1234057" y="3050629"/>
            <a:ext cx="1354287" cy="1344498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6" id="6"/>
          <p:cNvSpPr/>
          <p:nvPr/>
        </p:nvSpPr>
        <p:spPr>
          <a:xfrm>
            <a:off x="1723204" y="3535144"/>
            <a:ext cx="375992" cy="375468"/>
          </a:xfrm>
          <a:custGeom>
            <a:avLst/>
            <a:gdLst/>
            <a:ahLst/>
            <a:cxnLst/>
            <a:rect r="r" b="b" t="t" l="l"/>
            <a:pathLst>
              <a:path w="606933" h="606087" stroke="true" fill="norm" extrusionOk="true">
                <a:moveTo>
                  <a:pt x="126452" y="239923"/>
                </a:moveTo>
                <a:lnTo>
                  <a:pt x="191364" y="239923"/>
                </a:lnTo>
                <a:cubicBezTo>
                  <a:pt x="230851" y="298209"/>
                  <a:pt x="286131" y="334566"/>
                  <a:pt x="289791" y="336874"/>
                </a:cubicBezTo>
                <a:lnTo>
                  <a:pt x="303467" y="345627"/>
                </a:lnTo>
                <a:lnTo>
                  <a:pt x="317142" y="336874"/>
                </a:lnTo>
                <a:cubicBezTo>
                  <a:pt x="320802" y="334566"/>
                  <a:pt x="376083" y="298209"/>
                  <a:pt x="415569" y="239923"/>
                </a:cubicBezTo>
                <a:lnTo>
                  <a:pt x="480481" y="239923"/>
                </a:lnTo>
                <a:lnTo>
                  <a:pt x="480481" y="404009"/>
                </a:lnTo>
                <a:lnTo>
                  <a:pt x="316083" y="404009"/>
                </a:lnTo>
                <a:lnTo>
                  <a:pt x="316083" y="441905"/>
                </a:lnTo>
                <a:lnTo>
                  <a:pt x="568988" y="441905"/>
                </a:lnTo>
                <a:lnTo>
                  <a:pt x="568988" y="505096"/>
                </a:lnTo>
                <a:lnTo>
                  <a:pt x="606933" y="505096"/>
                </a:lnTo>
                <a:lnTo>
                  <a:pt x="606933" y="606087"/>
                </a:lnTo>
                <a:lnTo>
                  <a:pt x="505714" y="606087"/>
                </a:lnTo>
                <a:lnTo>
                  <a:pt x="505714" y="505096"/>
                </a:lnTo>
                <a:lnTo>
                  <a:pt x="543659" y="505096"/>
                </a:lnTo>
                <a:lnTo>
                  <a:pt x="543659" y="467105"/>
                </a:lnTo>
                <a:lnTo>
                  <a:pt x="316083" y="467105"/>
                </a:lnTo>
                <a:lnTo>
                  <a:pt x="316083" y="505096"/>
                </a:lnTo>
                <a:lnTo>
                  <a:pt x="354028" y="505096"/>
                </a:lnTo>
                <a:lnTo>
                  <a:pt x="354028" y="606087"/>
                </a:lnTo>
                <a:lnTo>
                  <a:pt x="252905" y="606087"/>
                </a:lnTo>
                <a:lnTo>
                  <a:pt x="252905" y="505096"/>
                </a:lnTo>
                <a:lnTo>
                  <a:pt x="290850" y="505096"/>
                </a:lnTo>
                <a:lnTo>
                  <a:pt x="290850" y="467105"/>
                </a:lnTo>
                <a:lnTo>
                  <a:pt x="63274" y="467105"/>
                </a:lnTo>
                <a:lnTo>
                  <a:pt x="63274" y="505096"/>
                </a:lnTo>
                <a:lnTo>
                  <a:pt x="101123" y="505096"/>
                </a:lnTo>
                <a:lnTo>
                  <a:pt x="101123" y="606087"/>
                </a:lnTo>
                <a:lnTo>
                  <a:pt x="0" y="606087"/>
                </a:lnTo>
                <a:lnTo>
                  <a:pt x="0" y="505096"/>
                </a:lnTo>
                <a:lnTo>
                  <a:pt x="37945" y="505096"/>
                </a:lnTo>
                <a:lnTo>
                  <a:pt x="37945" y="441905"/>
                </a:lnTo>
                <a:lnTo>
                  <a:pt x="290850" y="441905"/>
                </a:lnTo>
                <a:lnTo>
                  <a:pt x="290850" y="404009"/>
                </a:lnTo>
                <a:lnTo>
                  <a:pt x="126452" y="404009"/>
                </a:lnTo>
                <a:close/>
                <a:moveTo>
                  <a:pt x="303502" y="71264"/>
                </a:moveTo>
                <a:cubicBezTo>
                  <a:pt x="274417" y="71264"/>
                  <a:pt x="250822" y="94057"/>
                  <a:pt x="250822" y="122140"/>
                </a:cubicBezTo>
                <a:cubicBezTo>
                  <a:pt x="250822" y="150318"/>
                  <a:pt x="274417" y="173111"/>
                  <a:pt x="303502" y="173111"/>
                </a:cubicBezTo>
                <a:cubicBezTo>
                  <a:pt x="332587" y="173111"/>
                  <a:pt x="356183" y="150318"/>
                  <a:pt x="356183" y="122140"/>
                </a:cubicBezTo>
                <a:cubicBezTo>
                  <a:pt x="356183" y="94057"/>
                  <a:pt x="332587" y="71264"/>
                  <a:pt x="303502" y="71264"/>
                </a:cubicBezTo>
                <a:close/>
                <a:moveTo>
                  <a:pt x="303502" y="0"/>
                </a:moveTo>
                <a:cubicBezTo>
                  <a:pt x="373326" y="0"/>
                  <a:pt x="429955" y="54723"/>
                  <a:pt x="429955" y="122140"/>
                </a:cubicBezTo>
                <a:cubicBezTo>
                  <a:pt x="429955" y="234181"/>
                  <a:pt x="303502" y="315639"/>
                  <a:pt x="303502" y="315639"/>
                </a:cubicBezTo>
                <a:cubicBezTo>
                  <a:pt x="303502" y="315639"/>
                  <a:pt x="177049" y="234181"/>
                  <a:pt x="177049" y="122140"/>
                </a:cubicBezTo>
                <a:cubicBezTo>
                  <a:pt x="177049" y="54723"/>
                  <a:pt x="233679" y="0"/>
                  <a:pt x="303502" y="0"/>
                </a:cubicBezTo>
                <a:close/>
              </a:path>
            </a:pathLst>
          </a:custGeom>
          <a:solidFill>
            <a:srgbClr val="000000">
              <a:lumMod val="50000"/>
              <a:lumOff val="50000"/>
            </a:srgb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 rot="19200000">
            <a:off x="1969320" y="3989290"/>
            <a:ext cx="1752062" cy="1722869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chemeClr val="accent2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8" id="8"/>
          <p:cNvSpPr/>
          <p:nvPr/>
        </p:nvSpPr>
        <p:spPr>
          <a:xfrm>
            <a:off x="2573473" y="4604834"/>
            <a:ext cx="543758" cy="491782"/>
          </a:xfrm>
          <a:custGeom>
            <a:avLst/>
            <a:gdLst/>
            <a:ahLst/>
            <a:cxnLst/>
            <a:rect r="r" b="b" t="t" l="l"/>
            <a:pathLst>
              <a:path w="607568" h="549494" stroke="true" fill="norm" extrusionOk="true">
                <a:moveTo>
                  <a:pt x="503202" y="459310"/>
                </a:moveTo>
                <a:cubicBezTo>
                  <a:pt x="528144" y="459310"/>
                  <a:pt x="548364" y="479498"/>
                  <a:pt x="548364" y="504402"/>
                </a:cubicBezTo>
                <a:cubicBezTo>
                  <a:pt x="548364" y="529306"/>
                  <a:pt x="528144" y="549494"/>
                  <a:pt x="503202" y="549494"/>
                </a:cubicBezTo>
                <a:cubicBezTo>
                  <a:pt x="478260" y="549494"/>
                  <a:pt x="458040" y="529306"/>
                  <a:pt x="458040" y="504402"/>
                </a:cubicBezTo>
                <a:cubicBezTo>
                  <a:pt x="458040" y="479498"/>
                  <a:pt x="478260" y="459310"/>
                  <a:pt x="503202" y="459310"/>
                </a:cubicBezTo>
                <a:close/>
                <a:moveTo>
                  <a:pt x="197795" y="459310"/>
                </a:moveTo>
                <a:cubicBezTo>
                  <a:pt x="222737" y="459310"/>
                  <a:pt x="242957" y="479498"/>
                  <a:pt x="242957" y="504402"/>
                </a:cubicBezTo>
                <a:cubicBezTo>
                  <a:pt x="242957" y="529306"/>
                  <a:pt x="222737" y="549494"/>
                  <a:pt x="197795" y="549494"/>
                </a:cubicBezTo>
                <a:cubicBezTo>
                  <a:pt x="172853" y="549494"/>
                  <a:pt x="152633" y="529306"/>
                  <a:pt x="152633" y="504402"/>
                </a:cubicBezTo>
                <a:cubicBezTo>
                  <a:pt x="152633" y="479498"/>
                  <a:pt x="172853" y="459310"/>
                  <a:pt x="197795" y="459310"/>
                </a:cubicBezTo>
                <a:close/>
                <a:moveTo>
                  <a:pt x="143318" y="390791"/>
                </a:moveTo>
                <a:lnTo>
                  <a:pt x="554573" y="390791"/>
                </a:lnTo>
                <a:lnTo>
                  <a:pt x="554573" y="437435"/>
                </a:lnTo>
                <a:lnTo>
                  <a:pt x="143318" y="437435"/>
                </a:lnTo>
                <a:close/>
                <a:moveTo>
                  <a:pt x="115304" y="313028"/>
                </a:moveTo>
                <a:lnTo>
                  <a:pt x="582659" y="313028"/>
                </a:lnTo>
                <a:lnTo>
                  <a:pt x="582659" y="359672"/>
                </a:lnTo>
                <a:lnTo>
                  <a:pt x="115304" y="359672"/>
                </a:lnTo>
                <a:close/>
                <a:moveTo>
                  <a:pt x="0" y="169922"/>
                </a:moveTo>
                <a:lnTo>
                  <a:pt x="78962" y="169922"/>
                </a:lnTo>
                <a:lnTo>
                  <a:pt x="108516" y="235254"/>
                </a:lnTo>
                <a:lnTo>
                  <a:pt x="607568" y="235254"/>
                </a:lnTo>
                <a:lnTo>
                  <a:pt x="607568" y="281909"/>
                </a:lnTo>
                <a:lnTo>
                  <a:pt x="78428" y="281909"/>
                </a:lnTo>
                <a:lnTo>
                  <a:pt x="48798" y="216577"/>
                </a:lnTo>
                <a:lnTo>
                  <a:pt x="0" y="216577"/>
                </a:lnTo>
                <a:close/>
                <a:moveTo>
                  <a:pt x="257720" y="0"/>
                </a:moveTo>
                <a:lnTo>
                  <a:pt x="254207" y="30201"/>
                </a:lnTo>
                <a:cubicBezTo>
                  <a:pt x="405964" y="47665"/>
                  <a:pt x="407797" y="197372"/>
                  <a:pt x="407797" y="197372"/>
                </a:cubicBezTo>
                <a:cubicBezTo>
                  <a:pt x="407797" y="197372"/>
                  <a:pt x="364340" y="158248"/>
                  <a:pt x="241147" y="144063"/>
                </a:cubicBezTo>
                <a:lnTo>
                  <a:pt x="237633" y="174264"/>
                </a:lnTo>
                <a:lnTo>
                  <a:pt x="115586" y="71993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 rot="19200000">
            <a:off x="4343842" y="1564941"/>
            <a:ext cx="1354287" cy="1344498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0" id="10"/>
          <p:cNvSpPr/>
          <p:nvPr/>
        </p:nvSpPr>
        <p:spPr>
          <a:xfrm>
            <a:off x="4821100" y="2010559"/>
            <a:ext cx="399770" cy="453262"/>
          </a:xfrm>
          <a:custGeom>
            <a:avLst/>
            <a:gdLst/>
            <a:ahLst/>
            <a:cxnLst/>
            <a:rect r="r" b="b" t="t" l="l"/>
            <a:pathLst>
              <a:path w="2288" h="2598" stroke="true" fill="norm" extrusionOk="true">
                <a:moveTo>
                  <a:pt x="2281" y="1465"/>
                </a:moveTo>
                <a:cubicBezTo>
                  <a:pt x="2220" y="1286"/>
                  <a:pt x="2159" y="1111"/>
                  <a:pt x="2125" y="924"/>
                </a:cubicBezTo>
                <a:cubicBezTo>
                  <a:pt x="2112" y="850"/>
                  <a:pt x="2015" y="868"/>
                  <a:pt x="1992" y="924"/>
                </a:cubicBezTo>
                <a:cubicBezTo>
                  <a:pt x="1948" y="1035"/>
                  <a:pt x="1904" y="1146"/>
                  <a:pt x="1863" y="1258"/>
                </a:cubicBezTo>
                <a:cubicBezTo>
                  <a:pt x="1840" y="1319"/>
                  <a:pt x="1790" y="1411"/>
                  <a:pt x="1809" y="1480"/>
                </a:cubicBezTo>
                <a:cubicBezTo>
                  <a:pt x="1783" y="1516"/>
                  <a:pt x="1783" y="1565"/>
                  <a:pt x="1848" y="1586"/>
                </a:cubicBezTo>
                <a:cubicBezTo>
                  <a:pt x="1878" y="1596"/>
                  <a:pt x="1908" y="1602"/>
                  <a:pt x="1938" y="1607"/>
                </a:cubicBezTo>
                <a:cubicBezTo>
                  <a:pt x="1927" y="1644"/>
                  <a:pt x="1916" y="1681"/>
                  <a:pt x="1899" y="1716"/>
                </a:cubicBezTo>
                <a:cubicBezTo>
                  <a:pt x="1861" y="1789"/>
                  <a:pt x="1799" y="1850"/>
                  <a:pt x="1734" y="1899"/>
                </a:cubicBezTo>
                <a:cubicBezTo>
                  <a:pt x="1586" y="2012"/>
                  <a:pt x="1393" y="2062"/>
                  <a:pt x="1211" y="2079"/>
                </a:cubicBezTo>
                <a:cubicBezTo>
                  <a:pt x="1201" y="2080"/>
                  <a:pt x="1190" y="2080"/>
                  <a:pt x="1180" y="2081"/>
                </a:cubicBezTo>
                <a:cubicBezTo>
                  <a:pt x="1178" y="2066"/>
                  <a:pt x="1177" y="2052"/>
                  <a:pt x="1176" y="2038"/>
                </a:cubicBezTo>
                <a:cubicBezTo>
                  <a:pt x="1167" y="1852"/>
                  <a:pt x="1173" y="1665"/>
                  <a:pt x="1178" y="1479"/>
                </a:cubicBezTo>
                <a:cubicBezTo>
                  <a:pt x="1183" y="1309"/>
                  <a:pt x="1195" y="1137"/>
                  <a:pt x="1200" y="965"/>
                </a:cubicBezTo>
                <a:cubicBezTo>
                  <a:pt x="1262" y="972"/>
                  <a:pt x="1326" y="981"/>
                  <a:pt x="1388" y="979"/>
                </a:cubicBezTo>
                <a:cubicBezTo>
                  <a:pt x="1391" y="992"/>
                  <a:pt x="1399" y="1003"/>
                  <a:pt x="1409" y="1012"/>
                </a:cubicBezTo>
                <a:cubicBezTo>
                  <a:pt x="1434" y="1041"/>
                  <a:pt x="1476" y="1041"/>
                  <a:pt x="1501" y="1012"/>
                </a:cubicBezTo>
                <a:cubicBezTo>
                  <a:pt x="1511" y="1003"/>
                  <a:pt x="1519" y="991"/>
                  <a:pt x="1522" y="978"/>
                </a:cubicBezTo>
                <a:cubicBezTo>
                  <a:pt x="1528" y="956"/>
                  <a:pt x="1526" y="931"/>
                  <a:pt x="1526" y="908"/>
                </a:cubicBezTo>
                <a:lnTo>
                  <a:pt x="1526" y="847"/>
                </a:lnTo>
                <a:cubicBezTo>
                  <a:pt x="1526" y="809"/>
                  <a:pt x="1493" y="776"/>
                  <a:pt x="1455" y="776"/>
                </a:cubicBezTo>
                <a:cubicBezTo>
                  <a:pt x="1423" y="776"/>
                  <a:pt x="1395" y="799"/>
                  <a:pt x="1387" y="828"/>
                </a:cubicBezTo>
                <a:cubicBezTo>
                  <a:pt x="1327" y="813"/>
                  <a:pt x="1264" y="812"/>
                  <a:pt x="1202" y="810"/>
                </a:cubicBezTo>
                <a:cubicBezTo>
                  <a:pt x="1202" y="735"/>
                  <a:pt x="1199" y="659"/>
                  <a:pt x="1193" y="584"/>
                </a:cubicBezTo>
                <a:cubicBezTo>
                  <a:pt x="1297" y="558"/>
                  <a:pt x="1391" y="480"/>
                  <a:pt x="1431" y="385"/>
                </a:cubicBezTo>
                <a:cubicBezTo>
                  <a:pt x="1470" y="292"/>
                  <a:pt x="1441" y="197"/>
                  <a:pt x="1375" y="124"/>
                </a:cubicBezTo>
                <a:cubicBezTo>
                  <a:pt x="1315" y="57"/>
                  <a:pt x="1196" y="0"/>
                  <a:pt x="1109" y="37"/>
                </a:cubicBezTo>
                <a:cubicBezTo>
                  <a:pt x="1109" y="37"/>
                  <a:pt x="1109" y="37"/>
                  <a:pt x="1109" y="37"/>
                </a:cubicBezTo>
                <a:cubicBezTo>
                  <a:pt x="988" y="48"/>
                  <a:pt x="885" y="127"/>
                  <a:pt x="860" y="255"/>
                </a:cubicBezTo>
                <a:cubicBezTo>
                  <a:pt x="837" y="376"/>
                  <a:pt x="900" y="516"/>
                  <a:pt x="1013" y="570"/>
                </a:cubicBezTo>
                <a:cubicBezTo>
                  <a:pt x="1033" y="580"/>
                  <a:pt x="1055" y="586"/>
                  <a:pt x="1077" y="590"/>
                </a:cubicBezTo>
                <a:cubicBezTo>
                  <a:pt x="1068" y="662"/>
                  <a:pt x="1062" y="735"/>
                  <a:pt x="1056" y="808"/>
                </a:cubicBezTo>
                <a:cubicBezTo>
                  <a:pt x="1001" y="808"/>
                  <a:pt x="947" y="810"/>
                  <a:pt x="892" y="813"/>
                </a:cubicBezTo>
                <a:cubicBezTo>
                  <a:pt x="892" y="803"/>
                  <a:pt x="891" y="793"/>
                  <a:pt x="891" y="784"/>
                </a:cubicBezTo>
                <a:cubicBezTo>
                  <a:pt x="896" y="691"/>
                  <a:pt x="748" y="690"/>
                  <a:pt x="747" y="784"/>
                </a:cubicBezTo>
                <a:cubicBezTo>
                  <a:pt x="747" y="829"/>
                  <a:pt x="742" y="876"/>
                  <a:pt x="748" y="921"/>
                </a:cubicBezTo>
                <a:cubicBezTo>
                  <a:pt x="756" y="983"/>
                  <a:pt x="811" y="1002"/>
                  <a:pt x="851" y="981"/>
                </a:cubicBezTo>
                <a:cubicBezTo>
                  <a:pt x="872" y="980"/>
                  <a:pt x="891" y="967"/>
                  <a:pt x="899" y="946"/>
                </a:cubicBezTo>
                <a:cubicBezTo>
                  <a:pt x="948" y="949"/>
                  <a:pt x="998" y="951"/>
                  <a:pt x="1047" y="954"/>
                </a:cubicBezTo>
                <a:cubicBezTo>
                  <a:pt x="1037" y="1129"/>
                  <a:pt x="1031" y="1305"/>
                  <a:pt x="1024" y="1479"/>
                </a:cubicBezTo>
                <a:cubicBezTo>
                  <a:pt x="1017" y="1665"/>
                  <a:pt x="1014" y="1851"/>
                  <a:pt x="1021" y="2038"/>
                </a:cubicBezTo>
                <a:cubicBezTo>
                  <a:pt x="1022" y="2051"/>
                  <a:pt x="1022" y="2066"/>
                  <a:pt x="1022" y="2081"/>
                </a:cubicBezTo>
                <a:cubicBezTo>
                  <a:pt x="722" y="2061"/>
                  <a:pt x="421" y="1927"/>
                  <a:pt x="289" y="1649"/>
                </a:cubicBezTo>
                <a:cubicBezTo>
                  <a:pt x="342" y="1639"/>
                  <a:pt x="422" y="1633"/>
                  <a:pt x="434" y="1569"/>
                </a:cubicBezTo>
                <a:cubicBezTo>
                  <a:pt x="439" y="1539"/>
                  <a:pt x="429" y="1506"/>
                  <a:pt x="402" y="1492"/>
                </a:cubicBezTo>
                <a:cubicBezTo>
                  <a:pt x="401" y="1485"/>
                  <a:pt x="399" y="1478"/>
                  <a:pt x="395" y="1470"/>
                </a:cubicBezTo>
                <a:cubicBezTo>
                  <a:pt x="338" y="1362"/>
                  <a:pt x="258" y="1263"/>
                  <a:pt x="215" y="1148"/>
                </a:cubicBezTo>
                <a:cubicBezTo>
                  <a:pt x="192" y="1085"/>
                  <a:pt x="111" y="1085"/>
                  <a:pt x="88" y="1148"/>
                </a:cubicBezTo>
                <a:cubicBezTo>
                  <a:pt x="29" y="1306"/>
                  <a:pt x="0" y="1457"/>
                  <a:pt x="39" y="1624"/>
                </a:cubicBezTo>
                <a:cubicBezTo>
                  <a:pt x="45" y="1653"/>
                  <a:pt x="75" y="1663"/>
                  <a:pt x="101" y="1658"/>
                </a:cubicBezTo>
                <a:cubicBezTo>
                  <a:pt x="125" y="1661"/>
                  <a:pt x="149" y="1661"/>
                  <a:pt x="172" y="1661"/>
                </a:cubicBezTo>
                <a:cubicBezTo>
                  <a:pt x="253" y="2008"/>
                  <a:pt x="572" y="2179"/>
                  <a:pt x="906" y="2228"/>
                </a:cubicBezTo>
                <a:cubicBezTo>
                  <a:pt x="931" y="2337"/>
                  <a:pt x="982" y="2443"/>
                  <a:pt x="1043" y="2536"/>
                </a:cubicBezTo>
                <a:cubicBezTo>
                  <a:pt x="1083" y="2598"/>
                  <a:pt x="1172" y="2572"/>
                  <a:pt x="1177" y="2500"/>
                </a:cubicBezTo>
                <a:cubicBezTo>
                  <a:pt x="1177" y="2509"/>
                  <a:pt x="1185" y="2477"/>
                  <a:pt x="1189" y="2468"/>
                </a:cubicBezTo>
                <a:cubicBezTo>
                  <a:pt x="1199" y="2446"/>
                  <a:pt x="1211" y="2426"/>
                  <a:pt x="1223" y="2405"/>
                </a:cubicBezTo>
                <a:cubicBezTo>
                  <a:pt x="1234" y="2386"/>
                  <a:pt x="1247" y="2368"/>
                  <a:pt x="1259" y="2349"/>
                </a:cubicBezTo>
                <a:cubicBezTo>
                  <a:pt x="1264" y="2342"/>
                  <a:pt x="1268" y="2335"/>
                  <a:pt x="1273" y="2328"/>
                </a:cubicBezTo>
                <a:cubicBezTo>
                  <a:pt x="1277" y="2322"/>
                  <a:pt x="1293" y="2305"/>
                  <a:pt x="1277" y="2322"/>
                </a:cubicBezTo>
                <a:cubicBezTo>
                  <a:pt x="1304" y="2294"/>
                  <a:pt x="1300" y="2258"/>
                  <a:pt x="1280" y="2234"/>
                </a:cubicBezTo>
                <a:cubicBezTo>
                  <a:pt x="1483" y="2210"/>
                  <a:pt x="1683" y="2139"/>
                  <a:pt x="1845" y="2015"/>
                </a:cubicBezTo>
                <a:cubicBezTo>
                  <a:pt x="1948" y="1936"/>
                  <a:pt x="2086" y="1773"/>
                  <a:pt x="2094" y="1624"/>
                </a:cubicBezTo>
                <a:cubicBezTo>
                  <a:pt x="2146" y="1628"/>
                  <a:pt x="2201" y="1630"/>
                  <a:pt x="2245" y="1609"/>
                </a:cubicBezTo>
                <a:cubicBezTo>
                  <a:pt x="2278" y="1594"/>
                  <a:pt x="2287" y="1550"/>
                  <a:pt x="2274" y="1517"/>
                </a:cubicBezTo>
                <a:cubicBezTo>
                  <a:pt x="2284" y="1503"/>
                  <a:pt x="2288" y="1485"/>
                  <a:pt x="2281" y="1465"/>
                </a:cubicBezTo>
                <a:close/>
                <a:moveTo>
                  <a:pt x="1065" y="420"/>
                </a:moveTo>
                <a:cubicBezTo>
                  <a:pt x="1019" y="392"/>
                  <a:pt x="1002" y="323"/>
                  <a:pt x="1010" y="274"/>
                </a:cubicBezTo>
                <a:cubicBezTo>
                  <a:pt x="1021" y="207"/>
                  <a:pt x="1073" y="171"/>
                  <a:pt x="1131" y="148"/>
                </a:cubicBezTo>
                <a:cubicBezTo>
                  <a:pt x="1208" y="195"/>
                  <a:pt x="1340" y="234"/>
                  <a:pt x="1280" y="343"/>
                </a:cubicBezTo>
                <a:cubicBezTo>
                  <a:pt x="1258" y="383"/>
                  <a:pt x="1213" y="417"/>
                  <a:pt x="1165" y="430"/>
                </a:cubicBezTo>
                <a:cubicBezTo>
                  <a:pt x="1148" y="418"/>
                  <a:pt x="1121" y="420"/>
                  <a:pt x="1105" y="434"/>
                </a:cubicBezTo>
                <a:cubicBezTo>
                  <a:pt x="1091" y="432"/>
                  <a:pt x="1077" y="428"/>
                  <a:pt x="1065" y="420"/>
                </a:cubicBezTo>
                <a:close/>
                <a:moveTo>
                  <a:pt x="1032" y="2241"/>
                </a:moveTo>
                <a:cubicBezTo>
                  <a:pt x="1034" y="2257"/>
                  <a:pt x="1037" y="2272"/>
                  <a:pt x="1040" y="2287"/>
                </a:cubicBezTo>
                <a:cubicBezTo>
                  <a:pt x="1029" y="2271"/>
                  <a:pt x="1019" y="2255"/>
                  <a:pt x="1010" y="2239"/>
                </a:cubicBezTo>
                <a:cubicBezTo>
                  <a:pt x="1017" y="2240"/>
                  <a:pt x="1025" y="2241"/>
                  <a:pt x="1032" y="2241"/>
                </a:cubicBezTo>
                <a:close/>
              </a:path>
            </a:pathLst>
          </a:custGeom>
          <a:solidFill>
            <a:srgbClr val="000000">
              <a:lumMod val="50000"/>
              <a:lumOff val="50000"/>
            </a:srgb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5970230" y="1714716"/>
            <a:ext cx="5549462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Unit tests are typically automated and run as part of the build process; this ensures any newly introduced bugs are quickly identified.</a:t>
            </a:r>
          </a:p>
        </p:txBody>
      </p:sp>
      <p:sp>
        <p:nvSpPr>
          <p:cNvPr name="TextBox 12" id="12"/>
          <p:cNvSpPr txBox="true"/>
          <p:nvPr/>
        </p:nvSpPr>
        <p:spPr>
          <a:xfrm>
            <a:off x="5970230" y="1502694"/>
            <a:ext cx="554946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Executing Unit Tests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5946839" y="3336007"/>
            <a:ext cx="5549461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Analyzing the results of unit tests provides valuable feedback to developers; it helps them understand where the code is failing and what needs to be fixed.</a:t>
            </a:r>
          </a:p>
        </p:txBody>
      </p:sp>
      <p:sp>
        <p:nvSpPr>
          <p:cNvPr name="TextBox 14" id="14"/>
          <p:cNvSpPr txBox="true"/>
          <p:nvPr/>
        </p:nvSpPr>
        <p:spPr>
          <a:xfrm>
            <a:off x="5971821" y="3111261"/>
            <a:ext cx="5549461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Analyzing Test Results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>
            <a:off x="5970230" y="4992159"/>
            <a:ext cx="5551050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Test cases should cover all possible scenarios, including valid and invalid inputs, boundary conditions, and error handling; high-quality test cases are critical to the effectiveness of unit testing.</a:t>
            </a:r>
          </a:p>
        </p:txBody>
      </p:sp>
      <p:sp>
        <p:nvSpPr>
          <p:cNvPr name="TextBox 16" id="16"/>
          <p:cNvSpPr txBox="true"/>
          <p:nvPr/>
        </p:nvSpPr>
        <p:spPr>
          <a:xfrm>
            <a:off x="5970230" y="4653604"/>
            <a:ext cx="555105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Writing Test Cases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>
            <a:off x="5971821" y="2966021"/>
            <a:ext cx="5548667" cy="0"/>
          </a:xfrm>
          <a:prstGeom prst="line">
            <a:avLst/>
          </a:prstGeom>
          <a:ln w="3175" cap="flat" cmpd="sng">
            <a:solidFill>
              <a:srgbClr val="FFFFFF">
                <a:lumMod val="75000"/>
              </a:srgbClr>
            </a:solidFill>
            <a:prstDash val="solid"/>
          </a:ln>
        </p:spPr>
      </p:cxnSp>
      <p:cxnSp>
        <p:nvCxnSpPr>
          <p:cNvPr name="Connector 18" id="18"/>
          <p:cNvCxnSpPr/>
          <p:nvPr/>
        </p:nvCxnSpPr>
        <p:spPr>
          <a:xfrm>
            <a:off x="5971821" y="4575793"/>
            <a:ext cx="5547871" cy="0"/>
          </a:xfrm>
          <a:prstGeom prst="line">
            <a:avLst/>
          </a:prstGeom>
          <a:ln w="3175" cap="flat" cmpd="sng">
            <a:solidFill>
              <a:srgbClr val="FFFFFF">
                <a:lumMod val="75000"/>
              </a:srgbClr>
            </a:solidFill>
            <a:prstDash val="solid"/>
          </a:ln>
        </p:spPr>
      </p:cxn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Best Practices for Unit Testing</a:t>
            </a:r>
          </a:p>
        </p:txBody>
      </p:sp>
      <p:sp>
        <p:nvSpPr>
          <p:cNvPr name="Freeform 3" id="3"/>
          <p:cNvSpPr/>
          <p:nvPr/>
        </p:nvSpPr>
        <p:spPr>
          <a:xfrm>
            <a:off x="4275597" y="2587720"/>
            <a:ext cx="1747022" cy="1180736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6997" y="0"/>
                </a:moveTo>
                <a:lnTo>
                  <a:pt x="0" y="2934"/>
                </a:lnTo>
                <a:lnTo>
                  <a:pt x="12305" y="21600"/>
                </a:lnTo>
                <a:lnTo>
                  <a:pt x="12322" y="21583"/>
                </a:lnTo>
                <a:lnTo>
                  <a:pt x="21600" y="12476"/>
                </a:lnTo>
                <a:cubicBezTo>
                  <a:pt x="21600" y="12476"/>
                  <a:pt x="6997" y="0"/>
                  <a:pt x="6997" y="0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>
            <a:off x="3189038" y="1643661"/>
            <a:ext cx="1556730" cy="1049839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14208" y="21600"/>
                </a:moveTo>
                <a:lnTo>
                  <a:pt x="21600" y="18493"/>
                </a:lnTo>
                <a:lnTo>
                  <a:pt x="0" y="0"/>
                </a:lnTo>
                <a:cubicBezTo>
                  <a:pt x="0" y="0"/>
                  <a:pt x="14208" y="21600"/>
                  <a:pt x="14208" y="2160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5" id="5"/>
          <p:cNvSpPr/>
          <p:nvPr/>
        </p:nvSpPr>
        <p:spPr>
          <a:xfrm>
            <a:off x="6163718" y="2587720"/>
            <a:ext cx="1747013" cy="1180736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14603" y="0"/>
                </a:moveTo>
                <a:lnTo>
                  <a:pt x="21600" y="2934"/>
                </a:lnTo>
                <a:lnTo>
                  <a:pt x="9295" y="21600"/>
                </a:lnTo>
                <a:lnTo>
                  <a:pt x="9278" y="21583"/>
                </a:lnTo>
                <a:lnTo>
                  <a:pt x="0" y="12476"/>
                </a:lnTo>
                <a:cubicBezTo>
                  <a:pt x="0" y="12476"/>
                  <a:pt x="14603" y="0"/>
                  <a:pt x="14603" y="0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6" id="6"/>
          <p:cNvSpPr/>
          <p:nvPr/>
        </p:nvSpPr>
        <p:spPr>
          <a:xfrm>
            <a:off x="7446214" y="1643661"/>
            <a:ext cx="1556749" cy="1049839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7393" y="21600"/>
                </a:moveTo>
                <a:lnTo>
                  <a:pt x="0" y="18493"/>
                </a:lnTo>
                <a:lnTo>
                  <a:pt x="21600" y="0"/>
                </a:lnTo>
                <a:cubicBezTo>
                  <a:pt x="21600" y="0"/>
                  <a:pt x="7393" y="21600"/>
                  <a:pt x="7393" y="2160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>
            <a:off x="5326532" y="3318032"/>
            <a:ext cx="1551103" cy="1336664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10756" y="0"/>
                </a:moveTo>
                <a:lnTo>
                  <a:pt x="917" y="7575"/>
                </a:lnTo>
                <a:lnTo>
                  <a:pt x="0" y="8280"/>
                </a:lnTo>
                <a:lnTo>
                  <a:pt x="10685" y="21600"/>
                </a:lnTo>
                <a:lnTo>
                  <a:pt x="21600" y="8349"/>
                </a:lnTo>
              </a:path>
            </a:pathLst>
          </a:custGeom>
          <a:solidFill>
            <a:schemeClr val="accent1"/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8" id="8"/>
          <p:cNvSpPr/>
          <p:nvPr/>
        </p:nvSpPr>
        <p:spPr>
          <a:xfrm>
            <a:off x="5071888" y="3023774"/>
            <a:ext cx="411506" cy="30862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21262" y="12600"/>
                </a:moveTo>
                <a:cubicBezTo>
                  <a:pt x="21442" y="12600"/>
                  <a:pt x="21600" y="12811"/>
                  <a:pt x="21600" y="13050"/>
                </a:cubicBezTo>
                <a:lnTo>
                  <a:pt x="21600" y="15750"/>
                </a:lnTo>
                <a:cubicBezTo>
                  <a:pt x="21600" y="15989"/>
                  <a:pt x="21442" y="16200"/>
                  <a:pt x="21262" y="16200"/>
                </a:cubicBezTo>
                <a:lnTo>
                  <a:pt x="17550" y="16200"/>
                </a:lnTo>
                <a:lnTo>
                  <a:pt x="17550" y="21150"/>
                </a:lnTo>
                <a:cubicBezTo>
                  <a:pt x="17550" y="21389"/>
                  <a:pt x="17392" y="21600"/>
                  <a:pt x="17212" y="21600"/>
                </a:cubicBezTo>
                <a:lnTo>
                  <a:pt x="15187" y="21600"/>
                </a:lnTo>
                <a:cubicBezTo>
                  <a:pt x="15008" y="21600"/>
                  <a:pt x="14850" y="21389"/>
                  <a:pt x="14850" y="21150"/>
                </a:cubicBezTo>
                <a:lnTo>
                  <a:pt x="14850" y="16200"/>
                </a:lnTo>
                <a:lnTo>
                  <a:pt x="11137" y="16200"/>
                </a:lnTo>
                <a:cubicBezTo>
                  <a:pt x="10958" y="16200"/>
                  <a:pt x="10800" y="15989"/>
                  <a:pt x="10800" y="15750"/>
                </a:cubicBezTo>
                <a:lnTo>
                  <a:pt x="10800" y="13050"/>
                </a:lnTo>
                <a:cubicBezTo>
                  <a:pt x="10800" y="12811"/>
                  <a:pt x="10958" y="12600"/>
                  <a:pt x="11137" y="12600"/>
                </a:cubicBezTo>
                <a:lnTo>
                  <a:pt x="14850" y="12600"/>
                </a:lnTo>
                <a:lnTo>
                  <a:pt x="14850" y="7650"/>
                </a:lnTo>
                <a:cubicBezTo>
                  <a:pt x="14850" y="7411"/>
                  <a:pt x="15008" y="7200"/>
                  <a:pt x="15187" y="7200"/>
                </a:cubicBezTo>
                <a:lnTo>
                  <a:pt x="17212" y="7200"/>
                </a:lnTo>
                <a:cubicBezTo>
                  <a:pt x="17392" y="7200"/>
                  <a:pt x="17550" y="7411"/>
                  <a:pt x="17550" y="7650"/>
                </a:cubicBezTo>
                <a:lnTo>
                  <a:pt x="17550" y="12600"/>
                </a:lnTo>
                <a:cubicBezTo>
                  <a:pt x="17550" y="12600"/>
                  <a:pt x="21262" y="12600"/>
                  <a:pt x="21262" y="12600"/>
                </a:cubicBezTo>
                <a:close/>
                <a:moveTo>
                  <a:pt x="3375" y="5400"/>
                </a:moveTo>
                <a:cubicBezTo>
                  <a:pt x="3375" y="2419"/>
                  <a:pt x="5189" y="0"/>
                  <a:pt x="7425" y="0"/>
                </a:cubicBezTo>
                <a:cubicBezTo>
                  <a:pt x="9661" y="0"/>
                  <a:pt x="11475" y="2419"/>
                  <a:pt x="11475" y="5400"/>
                </a:cubicBezTo>
                <a:cubicBezTo>
                  <a:pt x="11475" y="8381"/>
                  <a:pt x="9661" y="10800"/>
                  <a:pt x="7425" y="10800"/>
                </a:cubicBezTo>
                <a:cubicBezTo>
                  <a:pt x="5189" y="10800"/>
                  <a:pt x="3375" y="8381"/>
                  <a:pt x="3375" y="5400"/>
                </a:cubicBezTo>
                <a:close/>
                <a:moveTo>
                  <a:pt x="11137" y="17550"/>
                </a:moveTo>
                <a:lnTo>
                  <a:pt x="13837" y="17550"/>
                </a:lnTo>
                <a:lnTo>
                  <a:pt x="13837" y="20897"/>
                </a:lnTo>
                <a:cubicBezTo>
                  <a:pt x="13321" y="21403"/>
                  <a:pt x="12667" y="21600"/>
                  <a:pt x="12034" y="21600"/>
                </a:cubicBezTo>
                <a:lnTo>
                  <a:pt x="2816" y="21600"/>
                </a:lnTo>
                <a:cubicBezTo>
                  <a:pt x="1129" y="21600"/>
                  <a:pt x="0" y="20250"/>
                  <a:pt x="0" y="17958"/>
                </a:cubicBezTo>
                <a:cubicBezTo>
                  <a:pt x="0" y="14780"/>
                  <a:pt x="559" y="9900"/>
                  <a:pt x="3649" y="9900"/>
                </a:cubicBezTo>
                <a:cubicBezTo>
                  <a:pt x="3818" y="9900"/>
                  <a:pt x="3934" y="9998"/>
                  <a:pt x="4061" y="10139"/>
                </a:cubicBezTo>
                <a:cubicBezTo>
                  <a:pt x="5094" y="11194"/>
                  <a:pt x="6096" y="11855"/>
                  <a:pt x="7425" y="11855"/>
                </a:cubicBezTo>
                <a:cubicBezTo>
                  <a:pt x="8754" y="11855"/>
                  <a:pt x="9756" y="11194"/>
                  <a:pt x="10789" y="10139"/>
                </a:cubicBezTo>
                <a:cubicBezTo>
                  <a:pt x="10916" y="9998"/>
                  <a:pt x="11032" y="9900"/>
                  <a:pt x="11201" y="9900"/>
                </a:cubicBezTo>
                <a:cubicBezTo>
                  <a:pt x="12097" y="9900"/>
                  <a:pt x="12888" y="10350"/>
                  <a:pt x="13489" y="11250"/>
                </a:cubicBezTo>
                <a:lnTo>
                  <a:pt x="11137" y="11250"/>
                </a:lnTo>
                <a:cubicBezTo>
                  <a:pt x="10399" y="11250"/>
                  <a:pt x="9788" y="12066"/>
                  <a:pt x="9788" y="13050"/>
                </a:cubicBezTo>
                <a:lnTo>
                  <a:pt x="9788" y="15750"/>
                </a:lnTo>
                <a:cubicBezTo>
                  <a:pt x="9788" y="16734"/>
                  <a:pt x="10399" y="17550"/>
                  <a:pt x="11137" y="17550"/>
                </a:cubicBezTo>
                <a:close/>
              </a:path>
            </a:pathLst>
          </a:custGeom>
          <a:solidFill>
            <a:schemeClr val="accent1"/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grpSp>
        <p:nvGrpSpPr>
          <p:cNvPr name="Group 9" id="9"/>
          <p:cNvGrpSpPr/>
          <p:nvPr/>
        </p:nvGrpSpPr>
        <p:grpSpPr>
          <a:xfrm>
            <a:off x="2809605" y="1264994"/>
            <a:ext cx="758865" cy="757334"/>
            <a:chOff x="6832303" y="2480467"/>
            <a:chExt cx="871200" cy="869442"/>
          </a:xfrm>
        </p:grpSpPr>
        <p:sp>
          <p:nvSpPr>
            <p:cNvPr name="AutoShape 10" id="10"/>
            <p:cNvSpPr/>
            <p:nvPr/>
          </p:nvSpPr>
          <p:spPr>
            <a:xfrm>
              <a:off x="6832303" y="2480467"/>
              <a:ext cx="871200" cy="869442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1" id="11"/>
            <p:cNvSpPr/>
            <p:nvPr/>
          </p:nvSpPr>
          <p:spPr>
            <a:xfrm>
              <a:off x="7066352" y="2733675"/>
              <a:ext cx="403102" cy="363026"/>
            </a:xfrm>
            <a:custGeom>
              <a:avLst/>
              <a:gdLst/>
              <a:ahLst/>
              <a:cxnLst/>
              <a:rect r="r" b="b" t="t" l="l"/>
              <a:pathLst>
                <a:path w="59" h="55" stroke="true" fill="norm" extrusionOk="true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12" id="12"/>
          <p:cNvGrpSpPr/>
          <p:nvPr/>
        </p:nvGrpSpPr>
        <p:grpSpPr>
          <a:xfrm>
            <a:off x="8623530" y="1264994"/>
            <a:ext cx="758865" cy="757334"/>
            <a:chOff x="6832303" y="2480467"/>
            <a:chExt cx="871200" cy="869442"/>
          </a:xfrm>
        </p:grpSpPr>
        <p:sp>
          <p:nvSpPr>
            <p:cNvPr name="AutoShape 13" id="13"/>
            <p:cNvSpPr/>
            <p:nvPr/>
          </p:nvSpPr>
          <p:spPr>
            <a:xfrm>
              <a:off x="6832303" y="2480467"/>
              <a:ext cx="871200" cy="869442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7066352" y="2733675"/>
              <a:ext cx="403102" cy="363026"/>
            </a:xfrm>
            <a:custGeom>
              <a:avLst/>
              <a:gdLst/>
              <a:ahLst/>
              <a:cxnLst/>
              <a:rect r="r" b="b" t="t" l="l"/>
              <a:pathLst>
                <a:path w="59" h="55" stroke="true" fill="norm" extrusionOk="true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Freeform 15" id="15"/>
          <p:cNvSpPr/>
          <p:nvPr/>
        </p:nvSpPr>
        <p:spPr>
          <a:xfrm>
            <a:off x="6831471" y="3023774"/>
            <a:ext cx="411506" cy="30862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21262" y="12600"/>
                </a:moveTo>
                <a:cubicBezTo>
                  <a:pt x="21442" y="12600"/>
                  <a:pt x="21600" y="12811"/>
                  <a:pt x="21600" y="13050"/>
                </a:cubicBezTo>
                <a:lnTo>
                  <a:pt x="21600" y="15750"/>
                </a:lnTo>
                <a:cubicBezTo>
                  <a:pt x="21600" y="15989"/>
                  <a:pt x="21442" y="16200"/>
                  <a:pt x="21262" y="16200"/>
                </a:cubicBezTo>
                <a:lnTo>
                  <a:pt x="17550" y="16200"/>
                </a:lnTo>
                <a:lnTo>
                  <a:pt x="17550" y="21150"/>
                </a:lnTo>
                <a:cubicBezTo>
                  <a:pt x="17550" y="21389"/>
                  <a:pt x="17392" y="21600"/>
                  <a:pt x="17212" y="21600"/>
                </a:cubicBezTo>
                <a:lnTo>
                  <a:pt x="15187" y="21600"/>
                </a:lnTo>
                <a:cubicBezTo>
                  <a:pt x="15008" y="21600"/>
                  <a:pt x="14850" y="21389"/>
                  <a:pt x="14850" y="21150"/>
                </a:cubicBezTo>
                <a:lnTo>
                  <a:pt x="14850" y="16200"/>
                </a:lnTo>
                <a:lnTo>
                  <a:pt x="11137" y="16200"/>
                </a:lnTo>
                <a:cubicBezTo>
                  <a:pt x="10958" y="16200"/>
                  <a:pt x="10800" y="15989"/>
                  <a:pt x="10800" y="15750"/>
                </a:cubicBezTo>
                <a:lnTo>
                  <a:pt x="10800" y="13050"/>
                </a:lnTo>
                <a:cubicBezTo>
                  <a:pt x="10800" y="12811"/>
                  <a:pt x="10958" y="12600"/>
                  <a:pt x="11137" y="12600"/>
                </a:cubicBezTo>
                <a:lnTo>
                  <a:pt x="14850" y="12600"/>
                </a:lnTo>
                <a:lnTo>
                  <a:pt x="14850" y="7650"/>
                </a:lnTo>
                <a:cubicBezTo>
                  <a:pt x="14850" y="7411"/>
                  <a:pt x="15008" y="7200"/>
                  <a:pt x="15187" y="7200"/>
                </a:cubicBezTo>
                <a:lnTo>
                  <a:pt x="17212" y="7200"/>
                </a:lnTo>
                <a:cubicBezTo>
                  <a:pt x="17392" y="7200"/>
                  <a:pt x="17550" y="7411"/>
                  <a:pt x="17550" y="7650"/>
                </a:cubicBezTo>
                <a:lnTo>
                  <a:pt x="17550" y="12600"/>
                </a:lnTo>
                <a:cubicBezTo>
                  <a:pt x="17550" y="12600"/>
                  <a:pt x="21262" y="12600"/>
                  <a:pt x="21262" y="12600"/>
                </a:cubicBezTo>
                <a:close/>
                <a:moveTo>
                  <a:pt x="3375" y="5400"/>
                </a:moveTo>
                <a:cubicBezTo>
                  <a:pt x="3375" y="2419"/>
                  <a:pt x="5189" y="0"/>
                  <a:pt x="7425" y="0"/>
                </a:cubicBezTo>
                <a:cubicBezTo>
                  <a:pt x="9661" y="0"/>
                  <a:pt x="11475" y="2419"/>
                  <a:pt x="11475" y="5400"/>
                </a:cubicBezTo>
                <a:cubicBezTo>
                  <a:pt x="11475" y="8381"/>
                  <a:pt x="9661" y="10800"/>
                  <a:pt x="7425" y="10800"/>
                </a:cubicBezTo>
                <a:cubicBezTo>
                  <a:pt x="5189" y="10800"/>
                  <a:pt x="3375" y="8381"/>
                  <a:pt x="3375" y="5400"/>
                </a:cubicBezTo>
                <a:close/>
                <a:moveTo>
                  <a:pt x="11137" y="17550"/>
                </a:moveTo>
                <a:lnTo>
                  <a:pt x="13837" y="17550"/>
                </a:lnTo>
                <a:lnTo>
                  <a:pt x="13837" y="20897"/>
                </a:lnTo>
                <a:cubicBezTo>
                  <a:pt x="13321" y="21403"/>
                  <a:pt x="12667" y="21600"/>
                  <a:pt x="12034" y="21600"/>
                </a:cubicBezTo>
                <a:lnTo>
                  <a:pt x="2816" y="21600"/>
                </a:lnTo>
                <a:cubicBezTo>
                  <a:pt x="1129" y="21600"/>
                  <a:pt x="0" y="20250"/>
                  <a:pt x="0" y="17958"/>
                </a:cubicBezTo>
                <a:cubicBezTo>
                  <a:pt x="0" y="14780"/>
                  <a:pt x="559" y="9900"/>
                  <a:pt x="3649" y="9900"/>
                </a:cubicBezTo>
                <a:cubicBezTo>
                  <a:pt x="3818" y="9900"/>
                  <a:pt x="3934" y="9998"/>
                  <a:pt x="4061" y="10139"/>
                </a:cubicBezTo>
                <a:cubicBezTo>
                  <a:pt x="5094" y="11194"/>
                  <a:pt x="6096" y="11855"/>
                  <a:pt x="7425" y="11855"/>
                </a:cubicBezTo>
                <a:cubicBezTo>
                  <a:pt x="8754" y="11855"/>
                  <a:pt x="9756" y="11194"/>
                  <a:pt x="10789" y="10139"/>
                </a:cubicBezTo>
                <a:cubicBezTo>
                  <a:pt x="10916" y="9998"/>
                  <a:pt x="11032" y="9900"/>
                  <a:pt x="11201" y="9900"/>
                </a:cubicBezTo>
                <a:cubicBezTo>
                  <a:pt x="12097" y="9900"/>
                  <a:pt x="12888" y="10350"/>
                  <a:pt x="13489" y="11250"/>
                </a:cubicBezTo>
                <a:lnTo>
                  <a:pt x="11137" y="11250"/>
                </a:lnTo>
                <a:cubicBezTo>
                  <a:pt x="10399" y="11250"/>
                  <a:pt x="9788" y="12066"/>
                  <a:pt x="9788" y="13050"/>
                </a:cubicBezTo>
                <a:lnTo>
                  <a:pt x="9788" y="15750"/>
                </a:lnTo>
                <a:cubicBezTo>
                  <a:pt x="9788" y="16734"/>
                  <a:pt x="10399" y="17550"/>
                  <a:pt x="11137" y="17550"/>
                </a:cubicBezTo>
                <a:close/>
              </a:path>
            </a:pathLst>
          </a:custGeom>
          <a:solidFill>
            <a:schemeClr val="accent1"/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6" id="16"/>
          <p:cNvSpPr/>
          <p:nvPr/>
        </p:nvSpPr>
        <p:spPr>
          <a:xfrm>
            <a:off x="5896330" y="3832050"/>
            <a:ext cx="411506" cy="30862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21262" y="12600"/>
                </a:moveTo>
                <a:cubicBezTo>
                  <a:pt x="21442" y="12600"/>
                  <a:pt x="21600" y="12811"/>
                  <a:pt x="21600" y="13050"/>
                </a:cubicBezTo>
                <a:lnTo>
                  <a:pt x="21600" y="15750"/>
                </a:lnTo>
                <a:cubicBezTo>
                  <a:pt x="21600" y="15989"/>
                  <a:pt x="21442" y="16200"/>
                  <a:pt x="21262" y="16200"/>
                </a:cubicBezTo>
                <a:lnTo>
                  <a:pt x="17550" y="16200"/>
                </a:lnTo>
                <a:lnTo>
                  <a:pt x="17550" y="21150"/>
                </a:lnTo>
                <a:cubicBezTo>
                  <a:pt x="17550" y="21389"/>
                  <a:pt x="17392" y="21600"/>
                  <a:pt x="17212" y="21600"/>
                </a:cubicBezTo>
                <a:lnTo>
                  <a:pt x="15187" y="21600"/>
                </a:lnTo>
                <a:cubicBezTo>
                  <a:pt x="15008" y="21600"/>
                  <a:pt x="14850" y="21389"/>
                  <a:pt x="14850" y="21150"/>
                </a:cubicBezTo>
                <a:lnTo>
                  <a:pt x="14850" y="16200"/>
                </a:lnTo>
                <a:lnTo>
                  <a:pt x="11137" y="16200"/>
                </a:lnTo>
                <a:cubicBezTo>
                  <a:pt x="10958" y="16200"/>
                  <a:pt x="10800" y="15989"/>
                  <a:pt x="10800" y="15750"/>
                </a:cubicBezTo>
                <a:lnTo>
                  <a:pt x="10800" y="13050"/>
                </a:lnTo>
                <a:cubicBezTo>
                  <a:pt x="10800" y="12811"/>
                  <a:pt x="10958" y="12600"/>
                  <a:pt x="11137" y="12600"/>
                </a:cubicBezTo>
                <a:lnTo>
                  <a:pt x="14850" y="12600"/>
                </a:lnTo>
                <a:lnTo>
                  <a:pt x="14850" y="7650"/>
                </a:lnTo>
                <a:cubicBezTo>
                  <a:pt x="14850" y="7411"/>
                  <a:pt x="15008" y="7200"/>
                  <a:pt x="15187" y="7200"/>
                </a:cubicBezTo>
                <a:lnTo>
                  <a:pt x="17212" y="7200"/>
                </a:lnTo>
                <a:cubicBezTo>
                  <a:pt x="17392" y="7200"/>
                  <a:pt x="17550" y="7411"/>
                  <a:pt x="17550" y="7650"/>
                </a:cubicBezTo>
                <a:lnTo>
                  <a:pt x="17550" y="12600"/>
                </a:lnTo>
                <a:cubicBezTo>
                  <a:pt x="17550" y="12600"/>
                  <a:pt x="21262" y="12600"/>
                  <a:pt x="21262" y="12600"/>
                </a:cubicBezTo>
                <a:close/>
                <a:moveTo>
                  <a:pt x="3375" y="5400"/>
                </a:moveTo>
                <a:cubicBezTo>
                  <a:pt x="3375" y="2419"/>
                  <a:pt x="5189" y="0"/>
                  <a:pt x="7425" y="0"/>
                </a:cubicBezTo>
                <a:cubicBezTo>
                  <a:pt x="9661" y="0"/>
                  <a:pt x="11475" y="2419"/>
                  <a:pt x="11475" y="5400"/>
                </a:cubicBezTo>
                <a:cubicBezTo>
                  <a:pt x="11475" y="8381"/>
                  <a:pt x="9661" y="10800"/>
                  <a:pt x="7425" y="10800"/>
                </a:cubicBezTo>
                <a:cubicBezTo>
                  <a:pt x="5189" y="10800"/>
                  <a:pt x="3375" y="8381"/>
                  <a:pt x="3375" y="5400"/>
                </a:cubicBezTo>
                <a:close/>
                <a:moveTo>
                  <a:pt x="11137" y="17550"/>
                </a:moveTo>
                <a:lnTo>
                  <a:pt x="13837" y="17550"/>
                </a:lnTo>
                <a:lnTo>
                  <a:pt x="13837" y="20897"/>
                </a:lnTo>
                <a:cubicBezTo>
                  <a:pt x="13321" y="21403"/>
                  <a:pt x="12667" y="21600"/>
                  <a:pt x="12034" y="21600"/>
                </a:cubicBezTo>
                <a:lnTo>
                  <a:pt x="2816" y="21600"/>
                </a:lnTo>
                <a:cubicBezTo>
                  <a:pt x="1129" y="21600"/>
                  <a:pt x="0" y="20250"/>
                  <a:pt x="0" y="17958"/>
                </a:cubicBezTo>
                <a:cubicBezTo>
                  <a:pt x="0" y="14780"/>
                  <a:pt x="559" y="9900"/>
                  <a:pt x="3649" y="9900"/>
                </a:cubicBezTo>
                <a:cubicBezTo>
                  <a:pt x="3818" y="9900"/>
                  <a:pt x="3934" y="9998"/>
                  <a:pt x="4061" y="10139"/>
                </a:cubicBezTo>
                <a:cubicBezTo>
                  <a:pt x="5094" y="11194"/>
                  <a:pt x="6096" y="11855"/>
                  <a:pt x="7425" y="11855"/>
                </a:cubicBezTo>
                <a:cubicBezTo>
                  <a:pt x="8754" y="11855"/>
                  <a:pt x="9756" y="11194"/>
                  <a:pt x="10789" y="10139"/>
                </a:cubicBezTo>
                <a:cubicBezTo>
                  <a:pt x="10916" y="9998"/>
                  <a:pt x="11032" y="9900"/>
                  <a:pt x="11201" y="9900"/>
                </a:cubicBezTo>
                <a:cubicBezTo>
                  <a:pt x="12097" y="9900"/>
                  <a:pt x="12888" y="10350"/>
                  <a:pt x="13489" y="11250"/>
                </a:cubicBezTo>
                <a:lnTo>
                  <a:pt x="11137" y="11250"/>
                </a:lnTo>
                <a:cubicBezTo>
                  <a:pt x="10399" y="11250"/>
                  <a:pt x="9788" y="12066"/>
                  <a:pt x="9788" y="13050"/>
                </a:cubicBezTo>
                <a:lnTo>
                  <a:pt x="9788" y="15750"/>
                </a:lnTo>
                <a:cubicBezTo>
                  <a:pt x="9788" y="16734"/>
                  <a:pt x="10399" y="17550"/>
                  <a:pt x="11137" y="17550"/>
                </a:cubicBezTo>
                <a:close/>
              </a:path>
            </a:pathLst>
          </a:custGeom>
          <a:solidFill>
            <a:srgbClr val="FFFFFF"/>
          </a:solidFill>
          <a:ln w="12700"/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7" id="17"/>
          <p:cNvSpPr txBox="true"/>
          <p:nvPr/>
        </p:nvSpPr>
        <p:spPr>
          <a:xfrm>
            <a:off x="669925" y="2908915"/>
            <a:ext cx="3529535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r" marL="0"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Test-Driven Development (TDD)</a:t>
            </a:r>
            <a:endParaRPr lang="en-US" sz="1100"/>
          </a:p>
        </p:txBody>
      </p:sp>
      <p:sp>
        <p:nvSpPr>
          <p:cNvPr name="TextBox 18" id="18"/>
          <p:cNvSpPr txBox="true"/>
          <p:nvPr/>
        </p:nvSpPr>
        <p:spPr>
          <a:xfrm>
            <a:off x="669925" y="3247469"/>
            <a:ext cx="3529535" cy="117729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TDD involves writing tests before writing the code; this forces developers to think about requirements and design before implementation.</a:t>
            </a:r>
            <a:endParaRPr lang="en-US" sz="1100"/>
          </a:p>
          <a:p>
            <a:pPr algn="r" marL="0">
              <a:lnSpc>
                <a:spcPct val="1500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>
            <a:off x="7910729" y="2908915"/>
            <a:ext cx="3609757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Automating Unit Tests</a:t>
            </a:r>
            <a:endParaRPr lang="en-US" sz="1100"/>
          </a:p>
        </p:txBody>
      </p:sp>
      <p:sp>
        <p:nvSpPr>
          <p:cNvPr name="TextBox 20" id="20"/>
          <p:cNvSpPr txBox="true"/>
          <p:nvPr/>
        </p:nvSpPr>
        <p:spPr>
          <a:xfrm>
            <a:off x="7910729" y="3247469"/>
            <a:ext cx="3609757" cy="900668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no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Automating unit tests as part of the CI/CD pipeline ensures continuous feedback; faster feedback allows quicker resolution of issues and improves overall development efficiency.</a:t>
            </a:r>
            <a:endParaRPr lang="en-US" sz="1100"/>
          </a:p>
        </p:txBody>
      </p:sp>
      <p:sp>
        <p:nvSpPr>
          <p:cNvPr name="TextBox 21" id="21"/>
          <p:cNvSpPr txBox="true"/>
          <p:nvPr/>
        </p:nvSpPr>
        <p:spPr>
          <a:xfrm>
            <a:off x="3889612" y="4894878"/>
            <a:ext cx="4572000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Keeping Tests Independent</a:t>
            </a:r>
            <a:endParaRPr lang="en-US" sz="1100"/>
          </a:p>
        </p:txBody>
      </p:sp>
      <p:sp>
        <p:nvSpPr>
          <p:cNvPr name="TextBox 22" id="22"/>
          <p:cNvSpPr txBox="true"/>
          <p:nvPr/>
        </p:nvSpPr>
        <p:spPr>
          <a:xfrm>
            <a:off x="3889612" y="5233432"/>
            <a:ext cx="4572000" cy="900668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norm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Each unit test should be independent of other tests; this ensures that failures are isolated and easier to diagnose.</a:t>
            </a:r>
            <a:endParaRPr lang="en-US" sz="1100"/>
          </a:p>
          <a:p>
            <a:pPr algn="ctr" marL="0">
              <a:lnSpc>
                <a:spcPct val="15000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+mn-ea"/>
                <a:ea typeface="+mn-ea"/>
              </a:rPr>
              <a:t>Integration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2610768" y="2828835"/>
            <a:ext cx="1332582" cy="1200329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en-US" b="false" i="false" sz="7200" spc="1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What is Integration Testing?</a:t>
            </a:r>
          </a:p>
        </p:txBody>
      </p:sp>
      <p:sp>
        <p:nvSpPr>
          <p:cNvPr name="Freeform 3" id="3"/>
          <p:cNvSpPr/>
          <p:nvPr/>
        </p:nvSpPr>
        <p:spPr>
          <a:xfrm flipH="true" rot="20360122">
            <a:off x="5998875" y="636171"/>
            <a:ext cx="4552849" cy="5475751"/>
          </a:xfrm>
          <a:custGeom>
            <a:avLst/>
            <a:gdLst/>
            <a:ahLst/>
            <a:cxnLst/>
            <a:rect r="r" b="b" t="t" l="l"/>
            <a:pathLst>
              <a:path w="1816" h="2745" stroke="true" fill="norm" extrusionOk="true">
                <a:moveTo>
                  <a:pt x="1753" y="1448"/>
                </a:moveTo>
                <a:cubicBezTo>
                  <a:pt x="1816" y="1914"/>
                  <a:pt x="1731" y="2381"/>
                  <a:pt x="1297" y="2563"/>
                </a:cubicBezTo>
                <a:cubicBezTo>
                  <a:pt x="863" y="2745"/>
                  <a:pt x="363" y="2540"/>
                  <a:pt x="182" y="2106"/>
                </a:cubicBezTo>
                <a:cubicBezTo>
                  <a:pt x="0" y="1672"/>
                  <a:pt x="429" y="1413"/>
                  <a:pt x="638" y="991"/>
                </a:cubicBezTo>
                <a:cubicBezTo>
                  <a:pt x="1064" y="136"/>
                  <a:pt x="1559" y="0"/>
                  <a:pt x="1753" y="1448"/>
                </a:cubicBezTo>
                <a:close/>
              </a:path>
            </a:pathLst>
          </a:cu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cap="rnd" cmpd="sng">
            <a:prstDash val="solid"/>
          </a:ln>
        </p:spPr>
        <p:txBody>
          <a:bodyPr vert="horz" rot="0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218159" y="1694694"/>
            <a:ext cx="4550263" cy="1034670"/>
          </a:xfrm>
          <a:prstGeom prst="rect">
            <a:avLst/>
          </a:prstGeom>
          <a:noFill/>
        </p:spPr>
        <p:txBody>
          <a:bodyPr vert="horz" anchor="t" wrap="square" tIns="46800" lIns="90000" bIns="46800" rIns="90000">
            <a:spAutoFit/>
          </a:bodyPr>
          <a:p>
            <a:pPr algn="l" marL="0">
              <a:lnSpc>
                <a:spcPct val="130000"/>
              </a:lnSpc>
              <a:spcBef>
                <a:spcPct val="0"/>
              </a:spcBef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The primary purpose is to detect defects when integrating different software modules; testing how data is passed between modules, and if the modules interact correctly is imperative.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1218159" y="1405733"/>
            <a:ext cx="4550263" cy="340735"/>
          </a:xfrm>
          <a:prstGeom prst="rect">
            <a:avLst/>
          </a:prstGeom>
          <a:noFill/>
        </p:spPr>
        <p:txBody>
          <a:bodyPr anchor="ctr" rtlCol="false" vert="horz" wrap="square" tIns="46800" lIns="90000" bIns="46800" rIns="9000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Purpose of Integration Testing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1218159" y="3336765"/>
            <a:ext cx="4550263" cy="1034670"/>
          </a:xfrm>
          <a:prstGeom prst="rect">
            <a:avLst/>
          </a:prstGeom>
          <a:noFill/>
        </p:spPr>
        <p:txBody>
          <a:bodyPr vert="horz" anchor="t" wrap="square" tIns="46800" lIns="90000" bIns="46800" rIns="90000">
            <a:spAutoFit/>
          </a:bodyPr>
          <a:p>
            <a:pPr algn="l" marL="0">
              <a:lnSpc>
                <a:spcPct val="130000"/>
              </a:lnSpc>
              <a:spcBef>
                <a:spcPct val="0"/>
              </a:spcBef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Big Bang, top-down, bottom-up, and sandwich integration testing are common approaches; selecting the appropriate strategy depends on project size and architecture.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1218159" y="3047804"/>
            <a:ext cx="4550263" cy="340735"/>
          </a:xfrm>
          <a:prstGeom prst="rect">
            <a:avLst/>
          </a:prstGeom>
          <a:noFill/>
        </p:spPr>
        <p:txBody>
          <a:bodyPr anchor="ctr" rtlCol="false" vert="horz" wrap="square" tIns="46800" lIns="90000" bIns="46800" rIns="9000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Types of Integration Testing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1218159" y="4977894"/>
            <a:ext cx="4484042" cy="907044"/>
          </a:xfrm>
          <a:prstGeom prst="rect">
            <a:avLst/>
          </a:prstGeom>
          <a:noFill/>
        </p:spPr>
        <p:txBody>
          <a:bodyPr vert="horz" anchor="t" wrap="square" tIns="46800" lIns="90000" bIns="46800" rIns="90000">
            <a:spAutoFit/>
          </a:bodyPr>
          <a:p>
            <a:pPr algn="l" marL="0">
              <a:lnSpc>
                <a:spcPct val="130000"/>
              </a:lnSpc>
              <a:spcBef>
                <a:spcPct val="0"/>
              </a:spcBef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Integration testing verifies that combined units or modules work together as expected; it focuses on the interfaces and interactions between components.</a:t>
            </a:r>
          </a:p>
        </p:txBody>
      </p:sp>
      <p:sp>
        <p:nvSpPr>
          <p:cNvPr name="TextBox 9" id="9"/>
          <p:cNvSpPr txBox="true"/>
          <p:nvPr/>
        </p:nvSpPr>
        <p:spPr>
          <a:xfrm>
            <a:off x="1218159" y="4688933"/>
            <a:ext cx="4550263" cy="340735"/>
          </a:xfrm>
          <a:prstGeom prst="rect">
            <a:avLst/>
          </a:prstGeom>
          <a:noFill/>
        </p:spPr>
        <p:txBody>
          <a:bodyPr anchor="ctr" rtlCol="false" vert="horz" wrap="square" tIns="46800" lIns="90000" bIns="46800" rIns="9000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Definition of Integration Testing</a:t>
            </a:r>
            <a:endParaRPr lang="en-US" sz="1100"/>
          </a:p>
        </p:txBody>
      </p:sp>
      <p:sp>
        <p:nvSpPr>
          <p:cNvPr name="Freeform 10" id="10"/>
          <p:cNvSpPr/>
          <p:nvPr/>
        </p:nvSpPr>
        <p:spPr>
          <a:xfrm rot="1239878">
            <a:off x="916256" y="1440447"/>
            <a:ext cx="280052" cy="336822"/>
          </a:xfrm>
          <a:custGeom>
            <a:avLst/>
            <a:gdLst/>
            <a:ahLst/>
            <a:cxnLst/>
            <a:rect r="r" b="b" t="t" l="l"/>
            <a:pathLst>
              <a:path w="1816" h="2745" stroke="true" fill="norm" extrusionOk="true">
                <a:moveTo>
                  <a:pt x="1753" y="1448"/>
                </a:moveTo>
                <a:cubicBezTo>
                  <a:pt x="1816" y="1914"/>
                  <a:pt x="1731" y="2381"/>
                  <a:pt x="1297" y="2563"/>
                </a:cubicBezTo>
                <a:cubicBezTo>
                  <a:pt x="863" y="2745"/>
                  <a:pt x="363" y="2540"/>
                  <a:pt x="182" y="2106"/>
                </a:cubicBezTo>
                <a:cubicBezTo>
                  <a:pt x="0" y="1672"/>
                  <a:pt x="429" y="1413"/>
                  <a:pt x="638" y="991"/>
                </a:cubicBezTo>
                <a:cubicBezTo>
                  <a:pt x="1064" y="136"/>
                  <a:pt x="1559" y="0"/>
                  <a:pt x="1753" y="1448"/>
                </a:cubicBezTo>
                <a:close/>
              </a:path>
            </a:pathLst>
          </a:custGeom>
          <a:solidFill>
            <a:schemeClr val="accent1"/>
          </a:solidFill>
          <a:ln w="19050" cap="rnd" cmpd="sng">
            <a:solidFill>
              <a:srgbClr val="FFFFFF"/>
            </a:solidFill>
            <a:prstDash val="solid"/>
          </a:ln>
        </p:spPr>
        <p:txBody>
          <a:bodyPr vert="horz" rot="0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1" id="11"/>
          <p:cNvSpPr/>
          <p:nvPr/>
        </p:nvSpPr>
        <p:spPr>
          <a:xfrm rot="1239878">
            <a:off x="916256" y="3065275"/>
            <a:ext cx="280052" cy="336822"/>
          </a:xfrm>
          <a:custGeom>
            <a:avLst/>
            <a:gdLst/>
            <a:ahLst/>
            <a:cxnLst/>
            <a:rect r="r" b="b" t="t" l="l"/>
            <a:pathLst>
              <a:path w="1816" h="2745" stroke="true" fill="norm" extrusionOk="true">
                <a:moveTo>
                  <a:pt x="1753" y="1448"/>
                </a:moveTo>
                <a:cubicBezTo>
                  <a:pt x="1816" y="1914"/>
                  <a:pt x="1731" y="2381"/>
                  <a:pt x="1297" y="2563"/>
                </a:cubicBezTo>
                <a:cubicBezTo>
                  <a:pt x="863" y="2745"/>
                  <a:pt x="363" y="2540"/>
                  <a:pt x="182" y="2106"/>
                </a:cubicBezTo>
                <a:cubicBezTo>
                  <a:pt x="0" y="1672"/>
                  <a:pt x="429" y="1413"/>
                  <a:pt x="638" y="991"/>
                </a:cubicBezTo>
                <a:cubicBezTo>
                  <a:pt x="1064" y="136"/>
                  <a:pt x="1559" y="0"/>
                  <a:pt x="1753" y="144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rgbClr val="FFFFFF"/>
            </a:solidFill>
            <a:prstDash val="solid"/>
          </a:ln>
        </p:spPr>
        <p:txBody>
          <a:bodyPr vert="horz" rot="0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2" id="12"/>
          <p:cNvSpPr/>
          <p:nvPr/>
        </p:nvSpPr>
        <p:spPr>
          <a:xfrm rot="1239878">
            <a:off x="916257" y="4698921"/>
            <a:ext cx="280052" cy="336822"/>
          </a:xfrm>
          <a:custGeom>
            <a:avLst/>
            <a:gdLst/>
            <a:ahLst/>
            <a:cxnLst/>
            <a:rect r="r" b="b" t="t" l="l"/>
            <a:pathLst>
              <a:path w="1816" h="2745" stroke="true" fill="norm" extrusionOk="true">
                <a:moveTo>
                  <a:pt x="1753" y="1448"/>
                </a:moveTo>
                <a:cubicBezTo>
                  <a:pt x="1816" y="1914"/>
                  <a:pt x="1731" y="2381"/>
                  <a:pt x="1297" y="2563"/>
                </a:cubicBezTo>
                <a:cubicBezTo>
                  <a:pt x="863" y="2745"/>
                  <a:pt x="363" y="2540"/>
                  <a:pt x="182" y="2106"/>
                </a:cubicBezTo>
                <a:cubicBezTo>
                  <a:pt x="0" y="1672"/>
                  <a:pt x="429" y="1413"/>
                  <a:pt x="638" y="991"/>
                </a:cubicBezTo>
                <a:cubicBezTo>
                  <a:pt x="1064" y="136"/>
                  <a:pt x="1559" y="0"/>
                  <a:pt x="1753" y="1448"/>
                </a:cubicBezTo>
                <a:close/>
              </a:path>
            </a:pathLst>
          </a:custGeom>
          <a:solidFill>
            <a:schemeClr val="accent3"/>
          </a:solidFill>
          <a:ln w="19050" cap="rnd" cmpd="sng">
            <a:solidFill>
              <a:srgbClr val="FFFFFF"/>
            </a:solidFill>
            <a:prstDash val="solid"/>
          </a:ln>
        </p:spPr>
        <p:txBody>
          <a:bodyPr vert="horz" rot="0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3" id="13"/>
          <p:cNvSpPr/>
          <p:nvPr/>
        </p:nvSpPr>
        <p:spPr>
          <a:xfrm>
            <a:off x="6084337" y="1011698"/>
            <a:ext cx="4896465" cy="4834603"/>
          </a:xfrm>
          <a:custGeom>
            <a:avLst/>
            <a:gdLst/>
            <a:ahLst/>
            <a:cxnLst/>
            <a:rect r="r" b="b" t="t" l="l"/>
            <a:pathLst>
              <a:path w="8120" h="8030" stroke="true" fill="norm" extrusionOk="true">
                <a:moveTo>
                  <a:pt x="948" y="5137"/>
                </a:moveTo>
                <a:cubicBezTo>
                  <a:pt x="1251" y="6692"/>
                  <a:pt x="2138" y="8030"/>
                  <a:pt x="4063" y="7955"/>
                </a:cubicBezTo>
                <a:cubicBezTo>
                  <a:pt x="5989" y="7881"/>
                  <a:pt x="7716" y="6495"/>
                  <a:pt x="7916" y="4865"/>
                </a:cubicBezTo>
                <a:cubicBezTo>
                  <a:pt x="8120" y="3234"/>
                  <a:pt x="6124" y="3060"/>
                  <a:pt x="4801" y="2047"/>
                </a:cubicBezTo>
                <a:cubicBezTo>
                  <a:pt x="2111" y="0"/>
                  <a:pt x="0" y="309"/>
                  <a:pt x="948" y="5137"/>
                </a:cubicBezTo>
              </a:path>
            </a:pathLst>
          </a:custGeom>
          <a:blipFill>
            <a:blip r:embed="rId2"/>
            <a:stretch>
              <a:fillRect t="-6502" l="-33434" b="-6502" r="-33293"/>
            </a:stretch>
          </a:blip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The Integration Testing Process</a:t>
            </a:r>
          </a:p>
        </p:txBody>
      </p:sp>
      <p:sp>
        <p:nvSpPr>
          <p:cNvPr name="Freeform 3" id="3"/>
          <p:cNvSpPr/>
          <p:nvPr/>
        </p:nvSpPr>
        <p:spPr>
          <a:xfrm flipH="true">
            <a:off x="4233264" y="2168155"/>
            <a:ext cx="2247773" cy="1735792"/>
          </a:xfrm>
          <a:custGeom>
            <a:avLst/>
            <a:gdLst/>
            <a:ahLst/>
            <a:cxnLst/>
            <a:rect r="r" b="b" t="t" l="l"/>
            <a:pathLst>
              <a:path w="2402522" h="1855293" stroke="true" fill="norm" extrusionOk="true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1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 flipH="true" flipV="true">
            <a:off x="4877183" y="3903947"/>
            <a:ext cx="1474595" cy="1138722"/>
          </a:xfrm>
          <a:custGeom>
            <a:avLst/>
            <a:gdLst/>
            <a:ahLst/>
            <a:cxnLst/>
            <a:rect r="r" b="b" t="t" l="l"/>
            <a:pathLst>
              <a:path w="2402522" h="1855293" stroke="true" fill="norm" extrusionOk="true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rgbClr val="F0F0F0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5" id="5"/>
          <p:cNvSpPr/>
          <p:nvPr/>
        </p:nvSpPr>
        <p:spPr>
          <a:xfrm rot="3940856">
            <a:off x="5966952" y="2395403"/>
            <a:ext cx="2247773" cy="1735792"/>
          </a:xfrm>
          <a:custGeom>
            <a:avLst/>
            <a:gdLst/>
            <a:ahLst/>
            <a:cxnLst/>
            <a:rect r="r" b="b" t="t" l="l"/>
            <a:pathLst>
              <a:path w="2402522" h="1855293" stroke="true" fill="norm" extrusionOk="true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rgbClr val="F0F0F0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6" id="6"/>
          <p:cNvSpPr/>
          <p:nvPr/>
        </p:nvSpPr>
        <p:spPr>
          <a:xfrm>
            <a:off x="4900206" y="2769544"/>
            <a:ext cx="494397" cy="611250"/>
          </a:xfrm>
          <a:custGeom>
            <a:avLst/>
            <a:gdLst/>
            <a:ahLst/>
            <a:cxnLst/>
            <a:rect r="r" b="b" t="t" l="l"/>
            <a:pathLst>
              <a:path w="489936" h="605734" stroke="true" fill="norm" extrusionOk="true">
                <a:moveTo>
                  <a:pt x="56946" y="454159"/>
                </a:moveTo>
                <a:lnTo>
                  <a:pt x="432989" y="454159"/>
                </a:lnTo>
                <a:lnTo>
                  <a:pt x="432989" y="552245"/>
                </a:lnTo>
                <a:lnTo>
                  <a:pt x="56946" y="552245"/>
                </a:lnTo>
                <a:close/>
                <a:moveTo>
                  <a:pt x="218027" y="167240"/>
                </a:moveTo>
                <a:lnTo>
                  <a:pt x="270224" y="343219"/>
                </a:lnTo>
                <a:lnTo>
                  <a:pt x="322421" y="269521"/>
                </a:lnTo>
                <a:lnTo>
                  <a:pt x="361990" y="314636"/>
                </a:lnTo>
                <a:lnTo>
                  <a:pt x="432989" y="314636"/>
                </a:lnTo>
                <a:lnTo>
                  <a:pt x="432989" y="333411"/>
                </a:lnTo>
                <a:lnTo>
                  <a:pt x="353290" y="333411"/>
                </a:lnTo>
                <a:lnTo>
                  <a:pt x="324105" y="299785"/>
                </a:lnTo>
                <a:lnTo>
                  <a:pt x="263208" y="385812"/>
                </a:lnTo>
                <a:lnTo>
                  <a:pt x="224762" y="255229"/>
                </a:lnTo>
                <a:lnTo>
                  <a:pt x="198664" y="438494"/>
                </a:lnTo>
                <a:lnTo>
                  <a:pt x="150395" y="300905"/>
                </a:lnTo>
                <a:lnTo>
                  <a:pt x="131313" y="333411"/>
                </a:lnTo>
                <a:lnTo>
                  <a:pt x="56946" y="333411"/>
                </a:lnTo>
                <a:lnTo>
                  <a:pt x="56946" y="314636"/>
                </a:lnTo>
                <a:lnTo>
                  <a:pt x="120368" y="314636"/>
                </a:lnTo>
                <a:lnTo>
                  <a:pt x="154605" y="256350"/>
                </a:lnTo>
                <a:lnTo>
                  <a:pt x="190806" y="359472"/>
                </a:lnTo>
                <a:close/>
                <a:moveTo>
                  <a:pt x="23290" y="71444"/>
                </a:moveTo>
                <a:lnTo>
                  <a:pt x="23290" y="570712"/>
                </a:lnTo>
                <a:cubicBezTo>
                  <a:pt x="23290" y="577156"/>
                  <a:pt x="28622" y="582199"/>
                  <a:pt x="35076" y="582199"/>
                </a:cubicBezTo>
                <a:lnTo>
                  <a:pt x="454860" y="582199"/>
                </a:lnTo>
                <a:cubicBezTo>
                  <a:pt x="461314" y="582199"/>
                  <a:pt x="466646" y="577156"/>
                  <a:pt x="466646" y="570712"/>
                </a:cubicBezTo>
                <a:lnTo>
                  <a:pt x="466646" y="71444"/>
                </a:lnTo>
                <a:close/>
                <a:moveTo>
                  <a:pt x="440550" y="24935"/>
                </a:moveTo>
                <a:cubicBezTo>
                  <a:pt x="431290" y="24935"/>
                  <a:pt x="423713" y="32220"/>
                  <a:pt x="423713" y="41466"/>
                </a:cubicBezTo>
                <a:cubicBezTo>
                  <a:pt x="423713" y="50711"/>
                  <a:pt x="431290" y="58276"/>
                  <a:pt x="440550" y="58276"/>
                </a:cubicBezTo>
                <a:cubicBezTo>
                  <a:pt x="449810" y="58276"/>
                  <a:pt x="457105" y="50711"/>
                  <a:pt x="457105" y="41466"/>
                </a:cubicBezTo>
                <a:cubicBezTo>
                  <a:pt x="457105" y="32220"/>
                  <a:pt x="449810" y="24935"/>
                  <a:pt x="440550" y="24935"/>
                </a:cubicBezTo>
                <a:close/>
                <a:moveTo>
                  <a:pt x="384148" y="24935"/>
                </a:moveTo>
                <a:cubicBezTo>
                  <a:pt x="374888" y="24935"/>
                  <a:pt x="367312" y="32220"/>
                  <a:pt x="367312" y="41466"/>
                </a:cubicBezTo>
                <a:cubicBezTo>
                  <a:pt x="367312" y="50711"/>
                  <a:pt x="374888" y="58276"/>
                  <a:pt x="384148" y="58276"/>
                </a:cubicBezTo>
                <a:cubicBezTo>
                  <a:pt x="393408" y="58276"/>
                  <a:pt x="400984" y="50711"/>
                  <a:pt x="400984" y="41466"/>
                </a:cubicBezTo>
                <a:cubicBezTo>
                  <a:pt x="400984" y="32220"/>
                  <a:pt x="393408" y="24935"/>
                  <a:pt x="384148" y="24935"/>
                </a:cubicBezTo>
                <a:close/>
                <a:moveTo>
                  <a:pt x="327746" y="24935"/>
                </a:moveTo>
                <a:cubicBezTo>
                  <a:pt x="318486" y="24935"/>
                  <a:pt x="311191" y="32220"/>
                  <a:pt x="311191" y="41466"/>
                </a:cubicBezTo>
                <a:cubicBezTo>
                  <a:pt x="311191" y="50711"/>
                  <a:pt x="318486" y="58276"/>
                  <a:pt x="327746" y="58276"/>
                </a:cubicBezTo>
                <a:cubicBezTo>
                  <a:pt x="337006" y="58276"/>
                  <a:pt x="344583" y="50711"/>
                  <a:pt x="344583" y="41466"/>
                </a:cubicBezTo>
                <a:cubicBezTo>
                  <a:pt x="344583" y="32220"/>
                  <a:pt x="337006" y="24935"/>
                  <a:pt x="327746" y="24935"/>
                </a:cubicBezTo>
                <a:close/>
                <a:moveTo>
                  <a:pt x="35076" y="0"/>
                </a:moveTo>
                <a:lnTo>
                  <a:pt x="454860" y="0"/>
                </a:lnTo>
                <a:cubicBezTo>
                  <a:pt x="474222" y="0"/>
                  <a:pt x="489936" y="15690"/>
                  <a:pt x="489936" y="35022"/>
                </a:cubicBezTo>
                <a:lnTo>
                  <a:pt x="489936" y="570712"/>
                </a:lnTo>
                <a:cubicBezTo>
                  <a:pt x="489936" y="590044"/>
                  <a:pt x="474222" y="605734"/>
                  <a:pt x="454860" y="605734"/>
                </a:cubicBezTo>
                <a:lnTo>
                  <a:pt x="35076" y="605734"/>
                </a:lnTo>
                <a:cubicBezTo>
                  <a:pt x="15714" y="605734"/>
                  <a:pt x="0" y="590044"/>
                  <a:pt x="0" y="570712"/>
                </a:cubicBezTo>
                <a:lnTo>
                  <a:pt x="0" y="35022"/>
                </a:lnTo>
                <a:cubicBezTo>
                  <a:pt x="0" y="15690"/>
                  <a:pt x="15714" y="0"/>
                  <a:pt x="35076" y="0"/>
                </a:cubicBezTo>
                <a:close/>
              </a:path>
            </a:pathLst>
          </a:custGeom>
          <a:solidFill>
            <a:srgbClr val="FFFFFF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>
            <a:off x="5323882" y="4287001"/>
            <a:ext cx="283860" cy="350952"/>
          </a:xfrm>
          <a:custGeom>
            <a:avLst/>
            <a:gdLst/>
            <a:ahLst/>
            <a:cxnLst/>
            <a:rect r="r" b="b" t="t" l="l"/>
            <a:pathLst>
              <a:path w="489936" h="605734" stroke="true" fill="norm" extrusionOk="true">
                <a:moveTo>
                  <a:pt x="56946" y="454159"/>
                </a:moveTo>
                <a:lnTo>
                  <a:pt x="432989" y="454159"/>
                </a:lnTo>
                <a:lnTo>
                  <a:pt x="432989" y="552245"/>
                </a:lnTo>
                <a:lnTo>
                  <a:pt x="56946" y="552245"/>
                </a:lnTo>
                <a:close/>
                <a:moveTo>
                  <a:pt x="218027" y="167240"/>
                </a:moveTo>
                <a:lnTo>
                  <a:pt x="270224" y="343219"/>
                </a:lnTo>
                <a:lnTo>
                  <a:pt x="322421" y="269521"/>
                </a:lnTo>
                <a:lnTo>
                  <a:pt x="361990" y="314636"/>
                </a:lnTo>
                <a:lnTo>
                  <a:pt x="432989" y="314636"/>
                </a:lnTo>
                <a:lnTo>
                  <a:pt x="432989" y="333411"/>
                </a:lnTo>
                <a:lnTo>
                  <a:pt x="353290" y="333411"/>
                </a:lnTo>
                <a:lnTo>
                  <a:pt x="324105" y="299785"/>
                </a:lnTo>
                <a:lnTo>
                  <a:pt x="263208" y="385812"/>
                </a:lnTo>
                <a:lnTo>
                  <a:pt x="224762" y="255229"/>
                </a:lnTo>
                <a:lnTo>
                  <a:pt x="198664" y="438494"/>
                </a:lnTo>
                <a:lnTo>
                  <a:pt x="150395" y="300905"/>
                </a:lnTo>
                <a:lnTo>
                  <a:pt x="131313" y="333411"/>
                </a:lnTo>
                <a:lnTo>
                  <a:pt x="56946" y="333411"/>
                </a:lnTo>
                <a:lnTo>
                  <a:pt x="56946" y="314636"/>
                </a:lnTo>
                <a:lnTo>
                  <a:pt x="120368" y="314636"/>
                </a:lnTo>
                <a:lnTo>
                  <a:pt x="154605" y="256350"/>
                </a:lnTo>
                <a:lnTo>
                  <a:pt x="190806" y="359472"/>
                </a:lnTo>
                <a:close/>
                <a:moveTo>
                  <a:pt x="23290" y="71444"/>
                </a:moveTo>
                <a:lnTo>
                  <a:pt x="23290" y="570712"/>
                </a:lnTo>
                <a:cubicBezTo>
                  <a:pt x="23290" y="577156"/>
                  <a:pt x="28622" y="582199"/>
                  <a:pt x="35076" y="582199"/>
                </a:cubicBezTo>
                <a:lnTo>
                  <a:pt x="454860" y="582199"/>
                </a:lnTo>
                <a:cubicBezTo>
                  <a:pt x="461314" y="582199"/>
                  <a:pt x="466646" y="577156"/>
                  <a:pt x="466646" y="570712"/>
                </a:cubicBezTo>
                <a:lnTo>
                  <a:pt x="466646" y="71444"/>
                </a:lnTo>
                <a:close/>
                <a:moveTo>
                  <a:pt x="440550" y="24935"/>
                </a:moveTo>
                <a:cubicBezTo>
                  <a:pt x="431290" y="24935"/>
                  <a:pt x="423713" y="32220"/>
                  <a:pt x="423713" y="41466"/>
                </a:cubicBezTo>
                <a:cubicBezTo>
                  <a:pt x="423713" y="50711"/>
                  <a:pt x="431290" y="58276"/>
                  <a:pt x="440550" y="58276"/>
                </a:cubicBezTo>
                <a:cubicBezTo>
                  <a:pt x="449810" y="58276"/>
                  <a:pt x="457105" y="50711"/>
                  <a:pt x="457105" y="41466"/>
                </a:cubicBezTo>
                <a:cubicBezTo>
                  <a:pt x="457105" y="32220"/>
                  <a:pt x="449810" y="24935"/>
                  <a:pt x="440550" y="24935"/>
                </a:cubicBezTo>
                <a:close/>
                <a:moveTo>
                  <a:pt x="384148" y="24935"/>
                </a:moveTo>
                <a:cubicBezTo>
                  <a:pt x="374888" y="24935"/>
                  <a:pt x="367312" y="32220"/>
                  <a:pt x="367312" y="41466"/>
                </a:cubicBezTo>
                <a:cubicBezTo>
                  <a:pt x="367312" y="50711"/>
                  <a:pt x="374888" y="58276"/>
                  <a:pt x="384148" y="58276"/>
                </a:cubicBezTo>
                <a:cubicBezTo>
                  <a:pt x="393408" y="58276"/>
                  <a:pt x="400984" y="50711"/>
                  <a:pt x="400984" y="41466"/>
                </a:cubicBezTo>
                <a:cubicBezTo>
                  <a:pt x="400984" y="32220"/>
                  <a:pt x="393408" y="24935"/>
                  <a:pt x="384148" y="24935"/>
                </a:cubicBezTo>
                <a:close/>
                <a:moveTo>
                  <a:pt x="327746" y="24935"/>
                </a:moveTo>
                <a:cubicBezTo>
                  <a:pt x="318486" y="24935"/>
                  <a:pt x="311191" y="32220"/>
                  <a:pt x="311191" y="41466"/>
                </a:cubicBezTo>
                <a:cubicBezTo>
                  <a:pt x="311191" y="50711"/>
                  <a:pt x="318486" y="58276"/>
                  <a:pt x="327746" y="58276"/>
                </a:cubicBezTo>
                <a:cubicBezTo>
                  <a:pt x="337006" y="58276"/>
                  <a:pt x="344583" y="50711"/>
                  <a:pt x="344583" y="41466"/>
                </a:cubicBezTo>
                <a:cubicBezTo>
                  <a:pt x="344583" y="32220"/>
                  <a:pt x="337006" y="24935"/>
                  <a:pt x="327746" y="24935"/>
                </a:cubicBezTo>
                <a:close/>
                <a:moveTo>
                  <a:pt x="35076" y="0"/>
                </a:moveTo>
                <a:lnTo>
                  <a:pt x="454860" y="0"/>
                </a:lnTo>
                <a:cubicBezTo>
                  <a:pt x="474222" y="0"/>
                  <a:pt x="489936" y="15690"/>
                  <a:pt x="489936" y="35022"/>
                </a:cubicBezTo>
                <a:lnTo>
                  <a:pt x="489936" y="570712"/>
                </a:lnTo>
                <a:cubicBezTo>
                  <a:pt x="489936" y="590044"/>
                  <a:pt x="474222" y="605734"/>
                  <a:pt x="454860" y="605734"/>
                </a:cubicBezTo>
                <a:lnTo>
                  <a:pt x="35076" y="605734"/>
                </a:lnTo>
                <a:cubicBezTo>
                  <a:pt x="15714" y="605734"/>
                  <a:pt x="0" y="590044"/>
                  <a:pt x="0" y="570712"/>
                </a:cubicBezTo>
                <a:lnTo>
                  <a:pt x="0" y="35022"/>
                </a:lnTo>
                <a:cubicBezTo>
                  <a:pt x="0" y="15690"/>
                  <a:pt x="15714" y="0"/>
                  <a:pt x="35076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Freeform 8" id="8"/>
          <p:cNvSpPr/>
          <p:nvPr/>
        </p:nvSpPr>
        <p:spPr>
          <a:xfrm>
            <a:off x="6923552" y="3136968"/>
            <a:ext cx="494397" cy="611250"/>
          </a:xfrm>
          <a:custGeom>
            <a:avLst/>
            <a:gdLst/>
            <a:ahLst/>
            <a:cxnLst/>
            <a:rect r="r" b="b" t="t" l="l"/>
            <a:pathLst>
              <a:path w="489936" h="605734" stroke="true" fill="norm" extrusionOk="true">
                <a:moveTo>
                  <a:pt x="56946" y="454159"/>
                </a:moveTo>
                <a:lnTo>
                  <a:pt x="432989" y="454159"/>
                </a:lnTo>
                <a:lnTo>
                  <a:pt x="432989" y="552245"/>
                </a:lnTo>
                <a:lnTo>
                  <a:pt x="56946" y="552245"/>
                </a:lnTo>
                <a:close/>
                <a:moveTo>
                  <a:pt x="218027" y="167240"/>
                </a:moveTo>
                <a:lnTo>
                  <a:pt x="270224" y="343219"/>
                </a:lnTo>
                <a:lnTo>
                  <a:pt x="322421" y="269521"/>
                </a:lnTo>
                <a:lnTo>
                  <a:pt x="361990" y="314636"/>
                </a:lnTo>
                <a:lnTo>
                  <a:pt x="432989" y="314636"/>
                </a:lnTo>
                <a:lnTo>
                  <a:pt x="432989" y="333411"/>
                </a:lnTo>
                <a:lnTo>
                  <a:pt x="353290" y="333411"/>
                </a:lnTo>
                <a:lnTo>
                  <a:pt x="324105" y="299785"/>
                </a:lnTo>
                <a:lnTo>
                  <a:pt x="263208" y="385812"/>
                </a:lnTo>
                <a:lnTo>
                  <a:pt x="224762" y="255229"/>
                </a:lnTo>
                <a:lnTo>
                  <a:pt x="198664" y="438494"/>
                </a:lnTo>
                <a:lnTo>
                  <a:pt x="150395" y="300905"/>
                </a:lnTo>
                <a:lnTo>
                  <a:pt x="131313" y="333411"/>
                </a:lnTo>
                <a:lnTo>
                  <a:pt x="56946" y="333411"/>
                </a:lnTo>
                <a:lnTo>
                  <a:pt x="56946" y="314636"/>
                </a:lnTo>
                <a:lnTo>
                  <a:pt x="120368" y="314636"/>
                </a:lnTo>
                <a:lnTo>
                  <a:pt x="154605" y="256350"/>
                </a:lnTo>
                <a:lnTo>
                  <a:pt x="190806" y="359472"/>
                </a:lnTo>
                <a:close/>
                <a:moveTo>
                  <a:pt x="23290" y="71444"/>
                </a:moveTo>
                <a:lnTo>
                  <a:pt x="23290" y="570712"/>
                </a:lnTo>
                <a:cubicBezTo>
                  <a:pt x="23290" y="577156"/>
                  <a:pt x="28622" y="582199"/>
                  <a:pt x="35076" y="582199"/>
                </a:cubicBezTo>
                <a:lnTo>
                  <a:pt x="454860" y="582199"/>
                </a:lnTo>
                <a:cubicBezTo>
                  <a:pt x="461314" y="582199"/>
                  <a:pt x="466646" y="577156"/>
                  <a:pt x="466646" y="570712"/>
                </a:cubicBezTo>
                <a:lnTo>
                  <a:pt x="466646" y="71444"/>
                </a:lnTo>
                <a:close/>
                <a:moveTo>
                  <a:pt x="440550" y="24935"/>
                </a:moveTo>
                <a:cubicBezTo>
                  <a:pt x="431290" y="24935"/>
                  <a:pt x="423713" y="32220"/>
                  <a:pt x="423713" y="41466"/>
                </a:cubicBezTo>
                <a:cubicBezTo>
                  <a:pt x="423713" y="50711"/>
                  <a:pt x="431290" y="58276"/>
                  <a:pt x="440550" y="58276"/>
                </a:cubicBezTo>
                <a:cubicBezTo>
                  <a:pt x="449810" y="58276"/>
                  <a:pt x="457105" y="50711"/>
                  <a:pt x="457105" y="41466"/>
                </a:cubicBezTo>
                <a:cubicBezTo>
                  <a:pt x="457105" y="32220"/>
                  <a:pt x="449810" y="24935"/>
                  <a:pt x="440550" y="24935"/>
                </a:cubicBezTo>
                <a:close/>
                <a:moveTo>
                  <a:pt x="384148" y="24935"/>
                </a:moveTo>
                <a:cubicBezTo>
                  <a:pt x="374888" y="24935"/>
                  <a:pt x="367312" y="32220"/>
                  <a:pt x="367312" y="41466"/>
                </a:cubicBezTo>
                <a:cubicBezTo>
                  <a:pt x="367312" y="50711"/>
                  <a:pt x="374888" y="58276"/>
                  <a:pt x="384148" y="58276"/>
                </a:cubicBezTo>
                <a:cubicBezTo>
                  <a:pt x="393408" y="58276"/>
                  <a:pt x="400984" y="50711"/>
                  <a:pt x="400984" y="41466"/>
                </a:cubicBezTo>
                <a:cubicBezTo>
                  <a:pt x="400984" y="32220"/>
                  <a:pt x="393408" y="24935"/>
                  <a:pt x="384148" y="24935"/>
                </a:cubicBezTo>
                <a:close/>
                <a:moveTo>
                  <a:pt x="327746" y="24935"/>
                </a:moveTo>
                <a:cubicBezTo>
                  <a:pt x="318486" y="24935"/>
                  <a:pt x="311191" y="32220"/>
                  <a:pt x="311191" y="41466"/>
                </a:cubicBezTo>
                <a:cubicBezTo>
                  <a:pt x="311191" y="50711"/>
                  <a:pt x="318486" y="58276"/>
                  <a:pt x="327746" y="58276"/>
                </a:cubicBezTo>
                <a:cubicBezTo>
                  <a:pt x="337006" y="58276"/>
                  <a:pt x="344583" y="50711"/>
                  <a:pt x="344583" y="41466"/>
                </a:cubicBezTo>
                <a:cubicBezTo>
                  <a:pt x="344583" y="32220"/>
                  <a:pt x="337006" y="24935"/>
                  <a:pt x="327746" y="24935"/>
                </a:cubicBezTo>
                <a:close/>
                <a:moveTo>
                  <a:pt x="35076" y="0"/>
                </a:moveTo>
                <a:lnTo>
                  <a:pt x="454860" y="0"/>
                </a:lnTo>
                <a:cubicBezTo>
                  <a:pt x="474222" y="0"/>
                  <a:pt x="489936" y="15690"/>
                  <a:pt x="489936" y="35022"/>
                </a:cubicBezTo>
                <a:lnTo>
                  <a:pt x="489936" y="570712"/>
                </a:lnTo>
                <a:cubicBezTo>
                  <a:pt x="489936" y="590044"/>
                  <a:pt x="474222" y="605734"/>
                  <a:pt x="454860" y="605734"/>
                </a:cubicBezTo>
                <a:lnTo>
                  <a:pt x="35076" y="605734"/>
                </a:lnTo>
                <a:cubicBezTo>
                  <a:pt x="15714" y="605734"/>
                  <a:pt x="0" y="590044"/>
                  <a:pt x="0" y="570712"/>
                </a:cubicBezTo>
                <a:lnTo>
                  <a:pt x="0" y="35022"/>
                </a:lnTo>
                <a:cubicBezTo>
                  <a:pt x="0" y="15690"/>
                  <a:pt x="15714" y="0"/>
                  <a:pt x="35076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cxnSp>
        <p:nvCxnSpPr>
          <p:cNvPr name="Connector 9" id="9"/>
          <p:cNvCxnSpPr/>
          <p:nvPr/>
        </p:nvCxnSpPr>
        <p:spPr>
          <a:xfrm flipH="true">
            <a:off x="673100" y="3903947"/>
            <a:ext cx="5678678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sp>
        <p:nvSpPr>
          <p:cNvPr name="AutoShape 10" id="10"/>
          <p:cNvSpPr/>
          <p:nvPr/>
        </p:nvSpPr>
        <p:spPr>
          <a:xfrm>
            <a:off x="714352" y="1606480"/>
            <a:ext cx="3477660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algn="r" marL="0"/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Planning Integration Tests</a:t>
            </a:r>
          </a:p>
        </p:txBody>
      </p:sp>
      <p:sp>
        <p:nvSpPr>
          <p:cNvPr name="AutoShape 11" id="11"/>
          <p:cNvSpPr/>
          <p:nvPr/>
        </p:nvSpPr>
        <p:spPr>
          <a:xfrm>
            <a:off x="714352" y="2000389"/>
            <a:ext cx="3477660" cy="140038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Plan tests by identifying the modules to be integrated and defining test scenarios focused on their interactions; the plan should outline milestones, resources, and schedules.</a:t>
            </a:r>
          </a:p>
        </p:txBody>
      </p:sp>
      <p:sp>
        <p:nvSpPr>
          <p:cNvPr name="AutoShape 12" id="12"/>
          <p:cNvSpPr/>
          <p:nvPr/>
        </p:nvSpPr>
        <p:spPr>
          <a:xfrm>
            <a:off x="673100" y="4219967"/>
            <a:ext cx="3477660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algn="r" marL="0"/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Performing Integration Tests</a:t>
            </a:r>
          </a:p>
        </p:txBody>
      </p:sp>
      <p:sp>
        <p:nvSpPr>
          <p:cNvPr name="AutoShape 13" id="13"/>
          <p:cNvSpPr/>
          <p:nvPr/>
        </p:nvSpPr>
        <p:spPr>
          <a:xfrm>
            <a:off x="673100" y="4613876"/>
            <a:ext cx="3477660" cy="11772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Executing the tests and logging the outcomes, examining how modules perform combined tasks when data is exchanged, and identifying discrepancies is crucial.</a:t>
            </a:r>
          </a:p>
          <a:p>
            <a:pPr algn="r" marL="0">
              <a:lnSpc>
                <a:spcPct val="150000"/>
              </a:lnSpc>
            </a:pPr>
          </a:p>
        </p:txBody>
      </p:sp>
      <p:sp>
        <p:nvSpPr>
          <p:cNvPr name="AutoShape 14" id="14"/>
          <p:cNvSpPr/>
          <p:nvPr/>
        </p:nvSpPr>
        <p:spPr>
          <a:xfrm>
            <a:off x="8347663" y="2684811"/>
            <a:ext cx="3171237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Resolving Integration Issues</a:t>
            </a:r>
          </a:p>
        </p:txBody>
      </p:sp>
      <p:sp>
        <p:nvSpPr>
          <p:cNvPr name="AutoShape 15" id="15"/>
          <p:cNvSpPr/>
          <p:nvPr/>
        </p:nvSpPr>
        <p:spPr>
          <a:xfrm>
            <a:off x="8347663" y="3078720"/>
            <a:ext cx="3171237" cy="15392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Address integration defects by prioritizing fixes and retesting modules after modifications; confirm that fixes do not introduce new issues in other parts.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Key Strategies for Successful Integration</a:t>
            </a:r>
          </a:p>
        </p:txBody>
      </p:sp>
      <p:sp>
        <p:nvSpPr>
          <p:cNvPr name="AutoShape 3" id="3"/>
          <p:cNvSpPr/>
          <p:nvPr/>
        </p:nvSpPr>
        <p:spPr>
          <a:xfrm>
            <a:off x="1438086" y="1923042"/>
            <a:ext cx="1693264" cy="1693264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351690" y="1827895"/>
            <a:ext cx="1886494" cy="1886493"/>
          </a:xfrm>
          <a:prstGeom prst="donut">
            <a:avLst>
              <a:gd name="adj" fmla="val 8192"/>
            </a:avLst>
          </a:prstGeom>
          <a:solidFill>
            <a:srgbClr val="FFFFFF">
              <a:lumMod val="75000"/>
            </a:srgbClr>
          </a:solidFill>
          <a:ln w="9525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 flipH="true">
            <a:off x="1287793" y="1764000"/>
            <a:ext cx="2014284" cy="2014283"/>
          </a:xfrm>
          <a:prstGeom prst="blockArc">
            <a:avLst>
              <a:gd name="adj1" fmla="val 16200000"/>
              <a:gd name="adj2" fmla="val 7839383"/>
              <a:gd name="adj3" fmla="val 15281"/>
            </a:avLst>
          </a:prstGeom>
          <a:solidFill>
            <a:schemeClr val="accent1">
              <a:alpha val="89000"/>
            </a:schemeClr>
          </a:solidFill>
          <a:ln w="12700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2006724" y="2565954"/>
            <a:ext cx="576427" cy="432320"/>
          </a:xfrm>
          <a:prstGeom prst="rect">
            <a:avLst/>
          </a:prstGeom>
        </p:spPr>
        <p:txBody>
          <a:bodyPr anchor="t" rtlCol="false" vert="horz" wrap="none" tIns="0" lIns="0" bIns="0" rIns="0">
            <a:prstTxWarp prst="textPlain">
              <a:avLst/>
            </a:prstTxWarp>
            <a:normAutofit/>
          </a:bodyPr>
          <a:lstStyle/>
          <a:p>
            <a:pPr algn="l" marL="0">
              <a:defRPr/>
            </a:pPr>
            <a:r>
              <a:rPr lang="en-US" b="false" i="false" baseline="0" u="none">
                <a:solidFill>
                  <a:schemeClr val="accent1">
                    <a:lumMod val="100000"/>
                  </a:schemeClr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663343" y="4740827"/>
            <a:ext cx="3263184" cy="1179450"/>
          </a:xfrm>
          <a:prstGeom prst="rect">
            <a:avLst/>
          </a:prstGeom>
          <a:noFill/>
        </p:spPr>
        <p:txBody>
          <a:bodyPr vert="horz" anchor="t" wrap="square" tIns="46800" lIns="90000" bIns="46800" rIns="90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Continuous Integration involves automating the integration of code changes from multiple developers; it detects integration issues early.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663343" y="4080240"/>
            <a:ext cx="3263184" cy="340735"/>
          </a:xfrm>
          <a:prstGeom prst="rect">
            <a:avLst/>
          </a:prstGeom>
          <a:noFill/>
        </p:spPr>
        <p:txBody>
          <a:bodyPr anchor="t" rtlCol="false" vert="horz" wrap="square" tIns="46800" lIns="90000" bIns="46800" rIns="90000">
            <a:spAutoFit/>
          </a:bodyPr>
          <a:lstStyle/>
          <a:p>
            <a:pPr algn="ct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Continuous Integration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5235066" y="1921574"/>
            <a:ext cx="1693264" cy="1693264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0" id="10"/>
          <p:cNvSpPr txBox="true"/>
          <p:nvPr/>
        </p:nvSpPr>
        <p:spPr>
          <a:xfrm>
            <a:off x="5803704" y="2565954"/>
            <a:ext cx="576427" cy="432320"/>
          </a:xfrm>
          <a:prstGeom prst="rect">
            <a:avLst/>
          </a:prstGeom>
        </p:spPr>
        <p:txBody>
          <a:bodyPr anchor="t" rtlCol="false" vert="horz" wrap="none" tIns="0" lIns="0" bIns="0" rIns="0">
            <a:prstTxWarp prst="textPlain">
              <a:avLst/>
            </a:prstTxWarp>
            <a:normAutofit/>
          </a:bodyPr>
          <a:lstStyle/>
          <a:p>
            <a:pPr algn="l" marL="0">
              <a:defRPr/>
            </a:pPr>
            <a:r>
              <a:rPr lang="en-US" b="false" i="false" baseline="0" u="none">
                <a:solidFill>
                  <a:schemeClr val="accent2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>
            <a:off x="5148670" y="1826427"/>
            <a:ext cx="1886494" cy="1886493"/>
          </a:xfrm>
          <a:prstGeom prst="donut">
            <a:avLst>
              <a:gd name="adj" fmla="val 8192"/>
            </a:avLst>
          </a:prstGeom>
          <a:solidFill>
            <a:srgbClr val="FFFFFF">
              <a:lumMod val="75000"/>
            </a:srgbClr>
          </a:solidFill>
          <a:ln w="9525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 flipH="true">
            <a:off x="5084773" y="1762532"/>
            <a:ext cx="2014284" cy="2014283"/>
          </a:xfrm>
          <a:prstGeom prst="blockArc">
            <a:avLst>
              <a:gd name="adj1" fmla="val 16200000"/>
              <a:gd name="adj2" fmla="val 4320000"/>
              <a:gd name="adj3" fmla="val 15281"/>
            </a:avLst>
          </a:prstGeom>
          <a:solidFill>
            <a:schemeClr val="accent2"/>
          </a:solidFill>
          <a:ln w="12700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3" id="13"/>
          <p:cNvSpPr/>
          <p:nvPr/>
        </p:nvSpPr>
        <p:spPr>
          <a:xfrm>
            <a:off x="4460323" y="4740827"/>
            <a:ext cx="3263184" cy="1025538"/>
          </a:xfrm>
          <a:prstGeom prst="rect">
            <a:avLst/>
          </a:prstGeom>
          <a:noFill/>
        </p:spPr>
        <p:txBody>
          <a:bodyPr vert="horz" anchor="t" wrap="square" tIns="46800" lIns="90000" bIns="46800" rIns="90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Mock objects simulate the behavior of real components, facilitating testing when components are unavailable.</a:t>
            </a:r>
          </a:p>
        </p:txBody>
      </p:sp>
      <p:sp>
        <p:nvSpPr>
          <p:cNvPr name="TextBox 14" id="14"/>
          <p:cNvSpPr txBox="true"/>
          <p:nvPr/>
        </p:nvSpPr>
        <p:spPr>
          <a:xfrm>
            <a:off x="4460323" y="4080240"/>
            <a:ext cx="3263184" cy="340735"/>
          </a:xfrm>
          <a:prstGeom prst="rect">
            <a:avLst/>
          </a:prstGeom>
          <a:noFill/>
        </p:spPr>
        <p:txBody>
          <a:bodyPr anchor="t" rtlCol="false" vert="horz" wrap="square" tIns="46800" lIns="90000" bIns="46800" rIns="90000">
            <a:spAutoFit/>
          </a:bodyPr>
          <a:lstStyle/>
          <a:p>
            <a:pPr algn="ct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Using Mock Objects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>
            <a:off x="9032047" y="1921574"/>
            <a:ext cx="1693264" cy="1693264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6" id="16"/>
          <p:cNvSpPr txBox="true"/>
          <p:nvPr/>
        </p:nvSpPr>
        <p:spPr>
          <a:xfrm>
            <a:off x="9600685" y="2565954"/>
            <a:ext cx="576427" cy="432320"/>
          </a:xfrm>
          <a:prstGeom prst="rect">
            <a:avLst/>
          </a:prstGeom>
        </p:spPr>
        <p:txBody>
          <a:bodyPr anchor="t" rtlCol="false" vert="horz" wrap="none" tIns="0" lIns="0" bIns="0" rIns="0">
            <a:prstTxWarp prst="textPlain">
              <a:avLst/>
            </a:prstTxWarp>
            <a:normAutofit/>
          </a:bodyPr>
          <a:lstStyle/>
          <a:p>
            <a:pPr algn="l" marL="0">
              <a:defRPr/>
            </a:pPr>
            <a:r>
              <a:rPr lang="en-US" b="false" i="false" baseline="0" u="none">
                <a:solidFill>
                  <a:schemeClr val="accent3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>
            <a:off x="8945651" y="1826427"/>
            <a:ext cx="1886494" cy="1886493"/>
          </a:xfrm>
          <a:prstGeom prst="donut">
            <a:avLst>
              <a:gd name="adj" fmla="val 8192"/>
            </a:avLst>
          </a:prstGeom>
          <a:solidFill>
            <a:srgbClr val="FFFFFF">
              <a:lumMod val="75000"/>
            </a:srgbClr>
          </a:solidFill>
          <a:ln w="9525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8" id="18"/>
          <p:cNvSpPr/>
          <p:nvPr/>
        </p:nvSpPr>
        <p:spPr>
          <a:xfrm flipH="true">
            <a:off x="8881754" y="1762532"/>
            <a:ext cx="2014284" cy="2014283"/>
          </a:xfrm>
          <a:prstGeom prst="blockArc">
            <a:avLst>
              <a:gd name="adj1" fmla="val 16200000"/>
              <a:gd name="adj2" fmla="val 11880000"/>
              <a:gd name="adj3" fmla="val 15281"/>
            </a:avLst>
          </a:prstGeom>
          <a:solidFill>
            <a:schemeClr val="accent3"/>
          </a:solidFill>
          <a:ln w="12700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9" id="19"/>
          <p:cNvSpPr/>
          <p:nvPr/>
        </p:nvSpPr>
        <p:spPr>
          <a:xfrm>
            <a:off x="8257304" y="4740827"/>
            <a:ext cx="3263184" cy="1179450"/>
          </a:xfrm>
          <a:prstGeom prst="rect">
            <a:avLst/>
          </a:prstGeom>
          <a:noFill/>
        </p:spPr>
        <p:txBody>
          <a:bodyPr vert="horz" anchor="t" wrap="square" tIns="46800" lIns="90000" bIns="46800" rIns="90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Integrating code frequently detects integration issues early; it avoids large, problematic integrations later in the development cycle.</a:t>
            </a:r>
          </a:p>
        </p:txBody>
      </p:sp>
      <p:sp>
        <p:nvSpPr>
          <p:cNvPr name="TextBox 20" id="20"/>
          <p:cNvSpPr txBox="true"/>
          <p:nvPr/>
        </p:nvSpPr>
        <p:spPr>
          <a:xfrm>
            <a:off x="8257304" y="4080240"/>
            <a:ext cx="3263184" cy="340735"/>
          </a:xfrm>
          <a:prstGeom prst="rect">
            <a:avLst/>
          </a:prstGeom>
          <a:noFill/>
        </p:spPr>
        <p:txBody>
          <a:bodyPr anchor="t" rtlCol="false" vert="horz" wrap="square" tIns="46800" lIns="90000" bIns="46800" rIns="90000">
            <a:spAutoFit/>
          </a:bodyPr>
          <a:lstStyle/>
          <a:p>
            <a:pPr algn="ct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Early and Frequent Integration</a:t>
            </a:r>
            <a:endParaRPr lang="en-US" sz="1100"/>
          </a:p>
        </p:txBody>
      </p:sp>
      <p:cxnSp>
        <p:nvCxnSpPr>
          <p:cNvPr name="Connector 21" id="21"/>
          <p:cNvCxnSpPr/>
          <p:nvPr/>
        </p:nvCxnSpPr>
        <p:spPr>
          <a:xfrm>
            <a:off x="4158375" y="3858312"/>
            <a:ext cx="0" cy="1370688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cxnSp>
        <p:nvCxnSpPr>
          <p:cNvPr name="Connector 22" id="22"/>
          <p:cNvCxnSpPr/>
          <p:nvPr/>
        </p:nvCxnSpPr>
        <p:spPr>
          <a:xfrm>
            <a:off x="8063625" y="3858312"/>
            <a:ext cx="0" cy="1370688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+mn-ea"/>
                <a:ea typeface="+mn-ea"/>
              </a:rPr>
              <a:t>System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2610768" y="2828835"/>
            <a:ext cx="1332582" cy="1200329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en-US" b="false" i="false" sz="7200" spc="100" baseline="0" u="none">
                <a:solidFill>
                  <a:srgbClr val="FFFFFF"/>
                </a:solidFill>
                <a:latin typeface="Arial"/>
                <a:ea typeface="Arial"/>
              </a:rPr>
              <a:t>04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What is System Testing?</a:t>
            </a:r>
          </a:p>
        </p:txBody>
      </p:sp>
      <p:sp>
        <p:nvSpPr>
          <p:cNvPr name="Freeform 3" id="3"/>
          <p:cNvSpPr/>
          <p:nvPr/>
        </p:nvSpPr>
        <p:spPr>
          <a:xfrm>
            <a:off x="2996192" y="3190749"/>
            <a:ext cx="1739504" cy="1739503"/>
          </a:xfrm>
          <a:custGeom>
            <a:avLst/>
            <a:gdLst/>
            <a:ahLst/>
            <a:cxnLst/>
            <a:rect r="r" b="b" t="t" l="l"/>
            <a:pathLst>
              <a:path w="1840" h="1840" stroke="true" fill="norm" extrusionOk="true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4" id="4"/>
          <p:cNvSpPr/>
          <p:nvPr/>
        </p:nvSpPr>
        <p:spPr>
          <a:xfrm>
            <a:off x="1897710" y="2823372"/>
            <a:ext cx="1262063" cy="1262063"/>
          </a:xfrm>
          <a:custGeom>
            <a:avLst/>
            <a:gdLst/>
            <a:ahLst/>
            <a:cxnLst/>
            <a:rect r="r" b="b" t="t" l="l"/>
            <a:pathLst>
              <a:path w="1335" h="1335" stroke="true" fill="norm" extrusionOk="true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5" id="5"/>
          <p:cNvSpPr/>
          <p:nvPr/>
        </p:nvSpPr>
        <p:spPr>
          <a:xfrm rot="21321938">
            <a:off x="2754207" y="1936506"/>
            <a:ext cx="1262063" cy="1262063"/>
          </a:xfrm>
          <a:custGeom>
            <a:avLst/>
            <a:gdLst/>
            <a:ahLst/>
            <a:cxnLst/>
            <a:rect r="r" b="b" t="t" l="l"/>
            <a:pathLst>
              <a:path w="1335" h="1335" stroke="true" fill="norm" extrusionOk="true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6" id="6"/>
          <p:cNvSpPr/>
          <p:nvPr/>
        </p:nvSpPr>
        <p:spPr>
          <a:xfrm rot="3456646">
            <a:off x="4194906" y="2914736"/>
            <a:ext cx="628649" cy="520769"/>
          </a:xfrm>
          <a:custGeom>
            <a:avLst/>
            <a:gdLst/>
            <a:ahLst/>
            <a:cxnLst/>
            <a:rect r="r" b="b" t="t" l="l"/>
            <a:pathLst>
              <a:path w="540" h="447" stroke="true" fill="norm" extrusionOk="true">
                <a:moveTo>
                  <a:pt x="540" y="127"/>
                </a:moveTo>
                <a:cubicBezTo>
                  <a:pt x="540" y="127"/>
                  <a:pt x="537" y="125"/>
                  <a:pt x="531" y="120"/>
                </a:cubicBezTo>
                <a:cubicBezTo>
                  <a:pt x="525" y="116"/>
                  <a:pt x="516" y="110"/>
                  <a:pt x="506" y="103"/>
                </a:cubicBezTo>
                <a:cubicBezTo>
                  <a:pt x="485" y="89"/>
                  <a:pt x="456" y="71"/>
                  <a:pt x="425" y="55"/>
                </a:cubicBezTo>
                <a:cubicBezTo>
                  <a:pt x="394" y="38"/>
                  <a:pt x="361" y="24"/>
                  <a:pt x="335" y="14"/>
                </a:cubicBezTo>
                <a:cubicBezTo>
                  <a:pt x="321" y="10"/>
                  <a:pt x="310" y="6"/>
                  <a:pt x="302" y="4"/>
                </a:cubicBezTo>
                <a:cubicBezTo>
                  <a:pt x="294" y="1"/>
                  <a:pt x="289" y="0"/>
                  <a:pt x="289" y="0"/>
                </a:cubicBezTo>
                <a:cubicBezTo>
                  <a:pt x="289" y="0"/>
                  <a:pt x="292" y="2"/>
                  <a:pt x="295" y="4"/>
                </a:cubicBezTo>
                <a:cubicBezTo>
                  <a:pt x="299" y="7"/>
                  <a:pt x="304" y="10"/>
                  <a:pt x="310" y="15"/>
                </a:cubicBezTo>
                <a:cubicBezTo>
                  <a:pt x="323" y="25"/>
                  <a:pt x="339" y="37"/>
                  <a:pt x="354" y="50"/>
                </a:cubicBezTo>
                <a:cubicBezTo>
                  <a:pt x="361" y="57"/>
                  <a:pt x="369" y="64"/>
                  <a:pt x="375" y="70"/>
                </a:cubicBezTo>
                <a:cubicBezTo>
                  <a:pt x="382" y="76"/>
                  <a:pt x="388" y="82"/>
                  <a:pt x="393" y="88"/>
                </a:cubicBezTo>
                <a:cubicBezTo>
                  <a:pt x="399" y="93"/>
                  <a:pt x="403" y="97"/>
                  <a:pt x="406" y="100"/>
                </a:cubicBezTo>
                <a:cubicBezTo>
                  <a:pt x="409" y="103"/>
                  <a:pt x="410" y="105"/>
                  <a:pt x="410" y="105"/>
                </a:cubicBezTo>
                <a:cubicBezTo>
                  <a:pt x="410" y="105"/>
                  <a:pt x="408" y="105"/>
                  <a:pt x="404" y="106"/>
                </a:cubicBezTo>
                <a:cubicBezTo>
                  <a:pt x="400" y="107"/>
                  <a:pt x="394" y="108"/>
                  <a:pt x="386" y="110"/>
                </a:cubicBezTo>
                <a:cubicBezTo>
                  <a:pt x="379" y="112"/>
                  <a:pt x="370" y="114"/>
                  <a:pt x="359" y="117"/>
                </a:cubicBezTo>
                <a:cubicBezTo>
                  <a:pt x="349" y="120"/>
                  <a:pt x="337" y="123"/>
                  <a:pt x="324" y="127"/>
                </a:cubicBezTo>
                <a:cubicBezTo>
                  <a:pt x="299" y="135"/>
                  <a:pt x="269" y="146"/>
                  <a:pt x="240" y="162"/>
                </a:cubicBezTo>
                <a:cubicBezTo>
                  <a:pt x="225" y="169"/>
                  <a:pt x="210" y="178"/>
                  <a:pt x="195" y="187"/>
                </a:cubicBezTo>
                <a:cubicBezTo>
                  <a:pt x="188" y="192"/>
                  <a:pt x="180" y="197"/>
                  <a:pt x="173" y="202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52" y="218"/>
                  <a:pt x="152" y="218"/>
                  <a:pt x="152" y="218"/>
                </a:cubicBezTo>
                <a:cubicBezTo>
                  <a:pt x="125" y="241"/>
                  <a:pt x="100" y="267"/>
                  <a:pt x="80" y="292"/>
                </a:cubicBezTo>
                <a:cubicBezTo>
                  <a:pt x="61" y="319"/>
                  <a:pt x="45" y="345"/>
                  <a:pt x="33" y="368"/>
                </a:cubicBezTo>
                <a:cubicBezTo>
                  <a:pt x="21" y="391"/>
                  <a:pt x="13" y="411"/>
                  <a:pt x="8" y="425"/>
                </a:cubicBezTo>
                <a:cubicBezTo>
                  <a:pt x="5" y="432"/>
                  <a:pt x="3" y="437"/>
                  <a:pt x="2" y="441"/>
                </a:cubicBezTo>
                <a:cubicBezTo>
                  <a:pt x="1" y="445"/>
                  <a:pt x="0" y="447"/>
                  <a:pt x="0" y="447"/>
                </a:cubicBezTo>
                <a:cubicBezTo>
                  <a:pt x="0" y="447"/>
                  <a:pt x="1" y="445"/>
                  <a:pt x="3" y="441"/>
                </a:cubicBezTo>
                <a:cubicBezTo>
                  <a:pt x="4" y="438"/>
                  <a:pt x="7" y="433"/>
                  <a:pt x="10" y="426"/>
                </a:cubicBezTo>
                <a:cubicBezTo>
                  <a:pt x="17" y="413"/>
                  <a:pt x="27" y="394"/>
                  <a:pt x="41" y="373"/>
                </a:cubicBezTo>
                <a:cubicBezTo>
                  <a:pt x="55" y="351"/>
                  <a:pt x="73" y="328"/>
                  <a:pt x="95" y="305"/>
                </a:cubicBezTo>
                <a:cubicBezTo>
                  <a:pt x="117" y="282"/>
                  <a:pt x="142" y="261"/>
                  <a:pt x="170" y="243"/>
                </a:cubicBezTo>
                <a:cubicBezTo>
                  <a:pt x="180" y="236"/>
                  <a:pt x="180" y="236"/>
                  <a:pt x="180" y="236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8" y="226"/>
                  <a:pt x="206" y="222"/>
                  <a:pt x="213" y="218"/>
                </a:cubicBezTo>
                <a:cubicBezTo>
                  <a:pt x="227" y="211"/>
                  <a:pt x="242" y="205"/>
                  <a:pt x="256" y="199"/>
                </a:cubicBezTo>
                <a:cubicBezTo>
                  <a:pt x="285" y="188"/>
                  <a:pt x="313" y="181"/>
                  <a:pt x="337" y="176"/>
                </a:cubicBezTo>
                <a:cubicBezTo>
                  <a:pt x="349" y="174"/>
                  <a:pt x="360" y="172"/>
                  <a:pt x="370" y="170"/>
                </a:cubicBezTo>
                <a:cubicBezTo>
                  <a:pt x="380" y="169"/>
                  <a:pt x="389" y="168"/>
                  <a:pt x="396" y="167"/>
                </a:cubicBezTo>
                <a:cubicBezTo>
                  <a:pt x="403" y="166"/>
                  <a:pt x="409" y="166"/>
                  <a:pt x="413" y="165"/>
                </a:cubicBezTo>
                <a:cubicBezTo>
                  <a:pt x="416" y="165"/>
                  <a:pt x="418" y="165"/>
                  <a:pt x="418" y="165"/>
                </a:cubicBezTo>
                <a:cubicBezTo>
                  <a:pt x="418" y="165"/>
                  <a:pt x="417" y="167"/>
                  <a:pt x="416" y="171"/>
                </a:cubicBezTo>
                <a:cubicBezTo>
                  <a:pt x="414" y="175"/>
                  <a:pt x="412" y="180"/>
                  <a:pt x="409" y="187"/>
                </a:cubicBezTo>
                <a:cubicBezTo>
                  <a:pt x="406" y="193"/>
                  <a:pt x="403" y="201"/>
                  <a:pt x="399" y="209"/>
                </a:cubicBezTo>
                <a:cubicBezTo>
                  <a:pt x="396" y="217"/>
                  <a:pt x="393" y="225"/>
                  <a:pt x="390" y="234"/>
                </a:cubicBezTo>
                <a:cubicBezTo>
                  <a:pt x="384" y="251"/>
                  <a:pt x="379" y="269"/>
                  <a:pt x="375" y="282"/>
                </a:cubicBezTo>
                <a:cubicBezTo>
                  <a:pt x="374" y="288"/>
                  <a:pt x="372" y="294"/>
                  <a:pt x="372" y="298"/>
                </a:cubicBezTo>
                <a:cubicBezTo>
                  <a:pt x="371" y="301"/>
                  <a:pt x="370" y="304"/>
                  <a:pt x="370" y="304"/>
                </a:cubicBezTo>
                <a:cubicBezTo>
                  <a:pt x="370" y="304"/>
                  <a:pt x="372" y="301"/>
                  <a:pt x="375" y="295"/>
                </a:cubicBezTo>
                <a:cubicBezTo>
                  <a:pt x="378" y="290"/>
                  <a:pt x="383" y="283"/>
                  <a:pt x="390" y="274"/>
                </a:cubicBezTo>
                <a:cubicBezTo>
                  <a:pt x="402" y="256"/>
                  <a:pt x="421" y="233"/>
                  <a:pt x="443" y="211"/>
                </a:cubicBezTo>
                <a:cubicBezTo>
                  <a:pt x="464" y="189"/>
                  <a:pt x="489" y="167"/>
                  <a:pt x="508" y="152"/>
                </a:cubicBezTo>
                <a:cubicBezTo>
                  <a:pt x="517" y="144"/>
                  <a:pt x="525" y="138"/>
                  <a:pt x="531" y="134"/>
                </a:cubicBezTo>
                <a:cubicBezTo>
                  <a:pt x="537" y="129"/>
                  <a:pt x="540" y="127"/>
                  <a:pt x="540" y="127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7" id="7"/>
          <p:cNvSpPr/>
          <p:nvPr/>
        </p:nvSpPr>
        <p:spPr>
          <a:xfrm rot="19573895">
            <a:off x="2335172" y="1934313"/>
            <a:ext cx="628649" cy="520769"/>
          </a:xfrm>
          <a:custGeom>
            <a:avLst/>
            <a:gdLst/>
            <a:ahLst/>
            <a:cxnLst/>
            <a:rect r="r" b="b" t="t" l="l"/>
            <a:pathLst>
              <a:path w="540" h="447" stroke="true" fill="norm" extrusionOk="true">
                <a:moveTo>
                  <a:pt x="540" y="127"/>
                </a:moveTo>
                <a:cubicBezTo>
                  <a:pt x="540" y="127"/>
                  <a:pt x="537" y="125"/>
                  <a:pt x="531" y="120"/>
                </a:cubicBezTo>
                <a:cubicBezTo>
                  <a:pt x="525" y="116"/>
                  <a:pt x="516" y="110"/>
                  <a:pt x="506" y="103"/>
                </a:cubicBezTo>
                <a:cubicBezTo>
                  <a:pt x="485" y="89"/>
                  <a:pt x="456" y="71"/>
                  <a:pt x="425" y="55"/>
                </a:cubicBezTo>
                <a:cubicBezTo>
                  <a:pt x="394" y="38"/>
                  <a:pt x="361" y="24"/>
                  <a:pt x="335" y="14"/>
                </a:cubicBezTo>
                <a:cubicBezTo>
                  <a:pt x="321" y="10"/>
                  <a:pt x="310" y="6"/>
                  <a:pt x="302" y="4"/>
                </a:cubicBezTo>
                <a:cubicBezTo>
                  <a:pt x="294" y="1"/>
                  <a:pt x="289" y="0"/>
                  <a:pt x="289" y="0"/>
                </a:cubicBezTo>
                <a:cubicBezTo>
                  <a:pt x="289" y="0"/>
                  <a:pt x="292" y="2"/>
                  <a:pt x="295" y="4"/>
                </a:cubicBezTo>
                <a:cubicBezTo>
                  <a:pt x="299" y="7"/>
                  <a:pt x="304" y="10"/>
                  <a:pt x="310" y="15"/>
                </a:cubicBezTo>
                <a:cubicBezTo>
                  <a:pt x="323" y="25"/>
                  <a:pt x="339" y="37"/>
                  <a:pt x="354" y="50"/>
                </a:cubicBezTo>
                <a:cubicBezTo>
                  <a:pt x="361" y="57"/>
                  <a:pt x="369" y="64"/>
                  <a:pt x="375" y="70"/>
                </a:cubicBezTo>
                <a:cubicBezTo>
                  <a:pt x="382" y="76"/>
                  <a:pt x="388" y="82"/>
                  <a:pt x="393" y="88"/>
                </a:cubicBezTo>
                <a:cubicBezTo>
                  <a:pt x="399" y="93"/>
                  <a:pt x="403" y="97"/>
                  <a:pt x="406" y="100"/>
                </a:cubicBezTo>
                <a:cubicBezTo>
                  <a:pt x="409" y="103"/>
                  <a:pt x="410" y="105"/>
                  <a:pt x="410" y="105"/>
                </a:cubicBezTo>
                <a:cubicBezTo>
                  <a:pt x="410" y="105"/>
                  <a:pt x="408" y="105"/>
                  <a:pt x="404" y="106"/>
                </a:cubicBezTo>
                <a:cubicBezTo>
                  <a:pt x="400" y="107"/>
                  <a:pt x="394" y="108"/>
                  <a:pt x="386" y="110"/>
                </a:cubicBezTo>
                <a:cubicBezTo>
                  <a:pt x="379" y="112"/>
                  <a:pt x="370" y="114"/>
                  <a:pt x="359" y="117"/>
                </a:cubicBezTo>
                <a:cubicBezTo>
                  <a:pt x="349" y="120"/>
                  <a:pt x="337" y="123"/>
                  <a:pt x="324" y="127"/>
                </a:cubicBezTo>
                <a:cubicBezTo>
                  <a:pt x="299" y="135"/>
                  <a:pt x="269" y="146"/>
                  <a:pt x="240" y="162"/>
                </a:cubicBezTo>
                <a:cubicBezTo>
                  <a:pt x="225" y="169"/>
                  <a:pt x="210" y="178"/>
                  <a:pt x="195" y="187"/>
                </a:cubicBezTo>
                <a:cubicBezTo>
                  <a:pt x="188" y="192"/>
                  <a:pt x="180" y="197"/>
                  <a:pt x="173" y="202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52" y="218"/>
                  <a:pt x="152" y="218"/>
                  <a:pt x="152" y="218"/>
                </a:cubicBezTo>
                <a:cubicBezTo>
                  <a:pt x="125" y="241"/>
                  <a:pt x="100" y="267"/>
                  <a:pt x="80" y="292"/>
                </a:cubicBezTo>
                <a:cubicBezTo>
                  <a:pt x="61" y="319"/>
                  <a:pt x="45" y="345"/>
                  <a:pt x="33" y="368"/>
                </a:cubicBezTo>
                <a:cubicBezTo>
                  <a:pt x="21" y="391"/>
                  <a:pt x="13" y="411"/>
                  <a:pt x="8" y="425"/>
                </a:cubicBezTo>
                <a:cubicBezTo>
                  <a:pt x="5" y="432"/>
                  <a:pt x="3" y="437"/>
                  <a:pt x="2" y="441"/>
                </a:cubicBezTo>
                <a:cubicBezTo>
                  <a:pt x="1" y="445"/>
                  <a:pt x="0" y="447"/>
                  <a:pt x="0" y="447"/>
                </a:cubicBezTo>
                <a:cubicBezTo>
                  <a:pt x="0" y="447"/>
                  <a:pt x="1" y="445"/>
                  <a:pt x="3" y="441"/>
                </a:cubicBezTo>
                <a:cubicBezTo>
                  <a:pt x="4" y="438"/>
                  <a:pt x="7" y="433"/>
                  <a:pt x="10" y="426"/>
                </a:cubicBezTo>
                <a:cubicBezTo>
                  <a:pt x="17" y="413"/>
                  <a:pt x="27" y="394"/>
                  <a:pt x="41" y="373"/>
                </a:cubicBezTo>
                <a:cubicBezTo>
                  <a:pt x="55" y="351"/>
                  <a:pt x="73" y="328"/>
                  <a:pt x="95" y="305"/>
                </a:cubicBezTo>
                <a:cubicBezTo>
                  <a:pt x="117" y="282"/>
                  <a:pt x="142" y="261"/>
                  <a:pt x="170" y="243"/>
                </a:cubicBezTo>
                <a:cubicBezTo>
                  <a:pt x="180" y="236"/>
                  <a:pt x="180" y="236"/>
                  <a:pt x="180" y="236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8" y="226"/>
                  <a:pt x="206" y="222"/>
                  <a:pt x="213" y="218"/>
                </a:cubicBezTo>
                <a:cubicBezTo>
                  <a:pt x="227" y="211"/>
                  <a:pt x="242" y="205"/>
                  <a:pt x="256" y="199"/>
                </a:cubicBezTo>
                <a:cubicBezTo>
                  <a:pt x="285" y="188"/>
                  <a:pt x="313" y="181"/>
                  <a:pt x="337" y="176"/>
                </a:cubicBezTo>
                <a:cubicBezTo>
                  <a:pt x="349" y="174"/>
                  <a:pt x="360" y="172"/>
                  <a:pt x="370" y="170"/>
                </a:cubicBezTo>
                <a:cubicBezTo>
                  <a:pt x="380" y="169"/>
                  <a:pt x="389" y="168"/>
                  <a:pt x="396" y="167"/>
                </a:cubicBezTo>
                <a:cubicBezTo>
                  <a:pt x="403" y="166"/>
                  <a:pt x="409" y="166"/>
                  <a:pt x="413" y="165"/>
                </a:cubicBezTo>
                <a:cubicBezTo>
                  <a:pt x="416" y="165"/>
                  <a:pt x="418" y="165"/>
                  <a:pt x="418" y="165"/>
                </a:cubicBezTo>
                <a:cubicBezTo>
                  <a:pt x="418" y="165"/>
                  <a:pt x="417" y="167"/>
                  <a:pt x="416" y="171"/>
                </a:cubicBezTo>
                <a:cubicBezTo>
                  <a:pt x="414" y="175"/>
                  <a:pt x="412" y="180"/>
                  <a:pt x="409" y="187"/>
                </a:cubicBezTo>
                <a:cubicBezTo>
                  <a:pt x="406" y="193"/>
                  <a:pt x="403" y="201"/>
                  <a:pt x="399" y="209"/>
                </a:cubicBezTo>
                <a:cubicBezTo>
                  <a:pt x="396" y="217"/>
                  <a:pt x="393" y="225"/>
                  <a:pt x="390" y="234"/>
                </a:cubicBezTo>
                <a:cubicBezTo>
                  <a:pt x="384" y="251"/>
                  <a:pt x="379" y="269"/>
                  <a:pt x="375" y="282"/>
                </a:cubicBezTo>
                <a:cubicBezTo>
                  <a:pt x="374" y="288"/>
                  <a:pt x="372" y="294"/>
                  <a:pt x="372" y="298"/>
                </a:cubicBezTo>
                <a:cubicBezTo>
                  <a:pt x="371" y="301"/>
                  <a:pt x="370" y="304"/>
                  <a:pt x="370" y="304"/>
                </a:cubicBezTo>
                <a:cubicBezTo>
                  <a:pt x="370" y="304"/>
                  <a:pt x="372" y="301"/>
                  <a:pt x="375" y="295"/>
                </a:cubicBezTo>
                <a:cubicBezTo>
                  <a:pt x="378" y="290"/>
                  <a:pt x="383" y="283"/>
                  <a:pt x="390" y="274"/>
                </a:cubicBezTo>
                <a:cubicBezTo>
                  <a:pt x="402" y="256"/>
                  <a:pt x="421" y="233"/>
                  <a:pt x="443" y="211"/>
                </a:cubicBezTo>
                <a:cubicBezTo>
                  <a:pt x="464" y="189"/>
                  <a:pt x="489" y="167"/>
                  <a:pt x="508" y="152"/>
                </a:cubicBezTo>
                <a:cubicBezTo>
                  <a:pt x="517" y="144"/>
                  <a:pt x="525" y="138"/>
                  <a:pt x="531" y="134"/>
                </a:cubicBezTo>
                <a:cubicBezTo>
                  <a:pt x="537" y="129"/>
                  <a:pt x="540" y="127"/>
                  <a:pt x="540" y="127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8" id="8"/>
          <p:cNvSpPr/>
          <p:nvPr/>
        </p:nvSpPr>
        <p:spPr>
          <a:xfrm flipH="true" rot="17898758">
            <a:off x="1729646" y="2562988"/>
            <a:ext cx="628649" cy="520769"/>
          </a:xfrm>
          <a:custGeom>
            <a:avLst/>
            <a:gdLst/>
            <a:ahLst/>
            <a:cxnLst/>
            <a:rect r="r" b="b" t="t" l="l"/>
            <a:pathLst>
              <a:path w="540" h="447" stroke="true" fill="norm" extrusionOk="true">
                <a:moveTo>
                  <a:pt x="540" y="127"/>
                </a:moveTo>
                <a:cubicBezTo>
                  <a:pt x="540" y="127"/>
                  <a:pt x="537" y="125"/>
                  <a:pt x="531" y="120"/>
                </a:cubicBezTo>
                <a:cubicBezTo>
                  <a:pt x="525" y="116"/>
                  <a:pt x="516" y="110"/>
                  <a:pt x="506" y="103"/>
                </a:cubicBezTo>
                <a:cubicBezTo>
                  <a:pt x="485" y="89"/>
                  <a:pt x="456" y="71"/>
                  <a:pt x="425" y="55"/>
                </a:cubicBezTo>
                <a:cubicBezTo>
                  <a:pt x="394" y="38"/>
                  <a:pt x="361" y="24"/>
                  <a:pt x="335" y="14"/>
                </a:cubicBezTo>
                <a:cubicBezTo>
                  <a:pt x="321" y="10"/>
                  <a:pt x="310" y="6"/>
                  <a:pt x="302" y="4"/>
                </a:cubicBezTo>
                <a:cubicBezTo>
                  <a:pt x="294" y="1"/>
                  <a:pt x="289" y="0"/>
                  <a:pt x="289" y="0"/>
                </a:cubicBezTo>
                <a:cubicBezTo>
                  <a:pt x="289" y="0"/>
                  <a:pt x="292" y="2"/>
                  <a:pt x="295" y="4"/>
                </a:cubicBezTo>
                <a:cubicBezTo>
                  <a:pt x="299" y="7"/>
                  <a:pt x="304" y="10"/>
                  <a:pt x="310" y="15"/>
                </a:cubicBezTo>
                <a:cubicBezTo>
                  <a:pt x="323" y="25"/>
                  <a:pt x="339" y="37"/>
                  <a:pt x="354" y="50"/>
                </a:cubicBezTo>
                <a:cubicBezTo>
                  <a:pt x="361" y="57"/>
                  <a:pt x="369" y="64"/>
                  <a:pt x="375" y="70"/>
                </a:cubicBezTo>
                <a:cubicBezTo>
                  <a:pt x="382" y="76"/>
                  <a:pt x="388" y="82"/>
                  <a:pt x="393" y="88"/>
                </a:cubicBezTo>
                <a:cubicBezTo>
                  <a:pt x="399" y="93"/>
                  <a:pt x="403" y="97"/>
                  <a:pt x="406" y="100"/>
                </a:cubicBezTo>
                <a:cubicBezTo>
                  <a:pt x="409" y="103"/>
                  <a:pt x="410" y="105"/>
                  <a:pt x="410" y="105"/>
                </a:cubicBezTo>
                <a:cubicBezTo>
                  <a:pt x="410" y="105"/>
                  <a:pt x="408" y="105"/>
                  <a:pt x="404" y="106"/>
                </a:cubicBezTo>
                <a:cubicBezTo>
                  <a:pt x="400" y="107"/>
                  <a:pt x="394" y="108"/>
                  <a:pt x="386" y="110"/>
                </a:cubicBezTo>
                <a:cubicBezTo>
                  <a:pt x="379" y="112"/>
                  <a:pt x="370" y="114"/>
                  <a:pt x="359" y="117"/>
                </a:cubicBezTo>
                <a:cubicBezTo>
                  <a:pt x="349" y="120"/>
                  <a:pt x="337" y="123"/>
                  <a:pt x="324" y="127"/>
                </a:cubicBezTo>
                <a:cubicBezTo>
                  <a:pt x="299" y="135"/>
                  <a:pt x="269" y="146"/>
                  <a:pt x="240" y="162"/>
                </a:cubicBezTo>
                <a:cubicBezTo>
                  <a:pt x="225" y="169"/>
                  <a:pt x="210" y="178"/>
                  <a:pt x="195" y="187"/>
                </a:cubicBezTo>
                <a:cubicBezTo>
                  <a:pt x="188" y="192"/>
                  <a:pt x="180" y="197"/>
                  <a:pt x="173" y="202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52" y="218"/>
                  <a:pt x="152" y="218"/>
                  <a:pt x="152" y="218"/>
                </a:cubicBezTo>
                <a:cubicBezTo>
                  <a:pt x="125" y="241"/>
                  <a:pt x="100" y="267"/>
                  <a:pt x="80" y="292"/>
                </a:cubicBezTo>
                <a:cubicBezTo>
                  <a:pt x="61" y="319"/>
                  <a:pt x="45" y="345"/>
                  <a:pt x="33" y="368"/>
                </a:cubicBezTo>
                <a:cubicBezTo>
                  <a:pt x="21" y="391"/>
                  <a:pt x="13" y="411"/>
                  <a:pt x="8" y="425"/>
                </a:cubicBezTo>
                <a:cubicBezTo>
                  <a:pt x="5" y="432"/>
                  <a:pt x="3" y="437"/>
                  <a:pt x="2" y="441"/>
                </a:cubicBezTo>
                <a:cubicBezTo>
                  <a:pt x="1" y="445"/>
                  <a:pt x="0" y="447"/>
                  <a:pt x="0" y="447"/>
                </a:cubicBezTo>
                <a:cubicBezTo>
                  <a:pt x="0" y="447"/>
                  <a:pt x="1" y="445"/>
                  <a:pt x="3" y="441"/>
                </a:cubicBezTo>
                <a:cubicBezTo>
                  <a:pt x="4" y="438"/>
                  <a:pt x="7" y="433"/>
                  <a:pt x="10" y="426"/>
                </a:cubicBezTo>
                <a:cubicBezTo>
                  <a:pt x="17" y="413"/>
                  <a:pt x="27" y="394"/>
                  <a:pt x="41" y="373"/>
                </a:cubicBezTo>
                <a:cubicBezTo>
                  <a:pt x="55" y="351"/>
                  <a:pt x="73" y="328"/>
                  <a:pt x="95" y="305"/>
                </a:cubicBezTo>
                <a:cubicBezTo>
                  <a:pt x="117" y="282"/>
                  <a:pt x="142" y="261"/>
                  <a:pt x="170" y="243"/>
                </a:cubicBezTo>
                <a:cubicBezTo>
                  <a:pt x="180" y="236"/>
                  <a:pt x="180" y="236"/>
                  <a:pt x="180" y="236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8" y="226"/>
                  <a:pt x="206" y="222"/>
                  <a:pt x="213" y="218"/>
                </a:cubicBezTo>
                <a:cubicBezTo>
                  <a:pt x="227" y="211"/>
                  <a:pt x="242" y="205"/>
                  <a:pt x="256" y="199"/>
                </a:cubicBezTo>
                <a:cubicBezTo>
                  <a:pt x="285" y="188"/>
                  <a:pt x="313" y="181"/>
                  <a:pt x="337" y="176"/>
                </a:cubicBezTo>
                <a:cubicBezTo>
                  <a:pt x="349" y="174"/>
                  <a:pt x="360" y="172"/>
                  <a:pt x="370" y="170"/>
                </a:cubicBezTo>
                <a:cubicBezTo>
                  <a:pt x="380" y="169"/>
                  <a:pt x="389" y="168"/>
                  <a:pt x="396" y="167"/>
                </a:cubicBezTo>
                <a:cubicBezTo>
                  <a:pt x="403" y="166"/>
                  <a:pt x="409" y="166"/>
                  <a:pt x="413" y="165"/>
                </a:cubicBezTo>
                <a:cubicBezTo>
                  <a:pt x="416" y="165"/>
                  <a:pt x="418" y="165"/>
                  <a:pt x="418" y="165"/>
                </a:cubicBezTo>
                <a:cubicBezTo>
                  <a:pt x="418" y="165"/>
                  <a:pt x="417" y="167"/>
                  <a:pt x="416" y="171"/>
                </a:cubicBezTo>
                <a:cubicBezTo>
                  <a:pt x="414" y="175"/>
                  <a:pt x="412" y="180"/>
                  <a:pt x="409" y="187"/>
                </a:cubicBezTo>
                <a:cubicBezTo>
                  <a:pt x="406" y="193"/>
                  <a:pt x="403" y="201"/>
                  <a:pt x="399" y="209"/>
                </a:cubicBezTo>
                <a:cubicBezTo>
                  <a:pt x="396" y="217"/>
                  <a:pt x="393" y="225"/>
                  <a:pt x="390" y="234"/>
                </a:cubicBezTo>
                <a:cubicBezTo>
                  <a:pt x="384" y="251"/>
                  <a:pt x="379" y="269"/>
                  <a:pt x="375" y="282"/>
                </a:cubicBezTo>
                <a:cubicBezTo>
                  <a:pt x="374" y="288"/>
                  <a:pt x="372" y="294"/>
                  <a:pt x="372" y="298"/>
                </a:cubicBezTo>
                <a:cubicBezTo>
                  <a:pt x="371" y="301"/>
                  <a:pt x="370" y="304"/>
                  <a:pt x="370" y="304"/>
                </a:cubicBezTo>
                <a:cubicBezTo>
                  <a:pt x="370" y="304"/>
                  <a:pt x="372" y="301"/>
                  <a:pt x="375" y="295"/>
                </a:cubicBezTo>
                <a:cubicBezTo>
                  <a:pt x="378" y="290"/>
                  <a:pt x="383" y="283"/>
                  <a:pt x="390" y="274"/>
                </a:cubicBezTo>
                <a:cubicBezTo>
                  <a:pt x="402" y="256"/>
                  <a:pt x="421" y="233"/>
                  <a:pt x="443" y="211"/>
                </a:cubicBezTo>
                <a:cubicBezTo>
                  <a:pt x="464" y="189"/>
                  <a:pt x="489" y="167"/>
                  <a:pt x="508" y="152"/>
                </a:cubicBezTo>
                <a:cubicBezTo>
                  <a:pt x="517" y="144"/>
                  <a:pt x="525" y="138"/>
                  <a:pt x="531" y="134"/>
                </a:cubicBezTo>
                <a:cubicBezTo>
                  <a:pt x="537" y="129"/>
                  <a:pt x="540" y="127"/>
                  <a:pt x="540" y="127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9" id="9"/>
          <p:cNvSpPr/>
          <p:nvPr/>
        </p:nvSpPr>
        <p:spPr>
          <a:xfrm>
            <a:off x="3610909" y="3805823"/>
            <a:ext cx="510072" cy="509356"/>
          </a:xfrm>
          <a:custGeom>
            <a:avLst/>
            <a:gdLst/>
            <a:ahLst/>
            <a:cxnLst/>
            <a:rect r="r" b="b" t="t" l="l"/>
            <a:pathLst>
              <a:path w="606933" h="606087" stroke="true" fill="norm" extrusionOk="true">
                <a:moveTo>
                  <a:pt x="283444" y="426569"/>
                </a:moveTo>
                <a:lnTo>
                  <a:pt x="283444" y="512781"/>
                </a:lnTo>
                <a:lnTo>
                  <a:pt x="323459" y="512781"/>
                </a:lnTo>
                <a:lnTo>
                  <a:pt x="323459" y="426569"/>
                </a:lnTo>
                <a:close/>
                <a:moveTo>
                  <a:pt x="499111" y="426559"/>
                </a:moveTo>
                <a:lnTo>
                  <a:pt x="499111" y="512777"/>
                </a:lnTo>
                <a:lnTo>
                  <a:pt x="539119" y="512777"/>
                </a:lnTo>
                <a:lnTo>
                  <a:pt x="539119" y="426559"/>
                </a:lnTo>
                <a:close/>
                <a:moveTo>
                  <a:pt x="67841" y="426559"/>
                </a:moveTo>
                <a:lnTo>
                  <a:pt x="67841" y="512777"/>
                </a:lnTo>
                <a:lnTo>
                  <a:pt x="107866" y="512777"/>
                </a:lnTo>
                <a:lnTo>
                  <a:pt x="107866" y="426559"/>
                </a:lnTo>
                <a:close/>
                <a:moveTo>
                  <a:pt x="283444" y="286410"/>
                </a:moveTo>
                <a:lnTo>
                  <a:pt x="283444" y="372623"/>
                </a:lnTo>
                <a:lnTo>
                  <a:pt x="323459" y="372623"/>
                </a:lnTo>
                <a:lnTo>
                  <a:pt x="323459" y="286410"/>
                </a:lnTo>
                <a:close/>
                <a:moveTo>
                  <a:pt x="499111" y="286394"/>
                </a:moveTo>
                <a:lnTo>
                  <a:pt x="499111" y="372611"/>
                </a:lnTo>
                <a:lnTo>
                  <a:pt x="539119" y="372611"/>
                </a:lnTo>
                <a:lnTo>
                  <a:pt x="539119" y="286394"/>
                </a:lnTo>
                <a:close/>
                <a:moveTo>
                  <a:pt x="67841" y="286394"/>
                </a:moveTo>
                <a:lnTo>
                  <a:pt x="67841" y="372611"/>
                </a:lnTo>
                <a:lnTo>
                  <a:pt x="107866" y="372611"/>
                </a:lnTo>
                <a:lnTo>
                  <a:pt x="107866" y="286394"/>
                </a:lnTo>
                <a:close/>
                <a:moveTo>
                  <a:pt x="283444" y="146252"/>
                </a:moveTo>
                <a:lnTo>
                  <a:pt x="283444" y="232465"/>
                </a:lnTo>
                <a:lnTo>
                  <a:pt x="323459" y="232465"/>
                </a:lnTo>
                <a:lnTo>
                  <a:pt x="323459" y="146252"/>
                </a:lnTo>
                <a:close/>
                <a:moveTo>
                  <a:pt x="519115" y="145929"/>
                </a:moveTo>
                <a:lnTo>
                  <a:pt x="606933" y="232446"/>
                </a:lnTo>
                <a:lnTo>
                  <a:pt x="606933" y="606087"/>
                </a:lnTo>
                <a:lnTo>
                  <a:pt x="431296" y="606087"/>
                </a:lnTo>
                <a:lnTo>
                  <a:pt x="431296" y="232446"/>
                </a:lnTo>
                <a:close/>
                <a:moveTo>
                  <a:pt x="87854" y="145929"/>
                </a:moveTo>
                <a:lnTo>
                  <a:pt x="175708" y="232446"/>
                </a:lnTo>
                <a:lnTo>
                  <a:pt x="175708" y="606087"/>
                </a:lnTo>
                <a:lnTo>
                  <a:pt x="0" y="606087"/>
                </a:lnTo>
                <a:lnTo>
                  <a:pt x="0" y="232446"/>
                </a:lnTo>
                <a:close/>
                <a:moveTo>
                  <a:pt x="306953" y="0"/>
                </a:moveTo>
                <a:cubicBezTo>
                  <a:pt x="336264" y="0"/>
                  <a:pt x="359973" y="23776"/>
                  <a:pt x="359973" y="53046"/>
                </a:cubicBezTo>
                <a:lnTo>
                  <a:pt x="391285" y="53046"/>
                </a:lnTo>
                <a:lnTo>
                  <a:pt x="391285" y="606087"/>
                </a:lnTo>
                <a:lnTo>
                  <a:pt x="215718" y="606087"/>
                </a:lnTo>
                <a:lnTo>
                  <a:pt x="215718" y="53046"/>
                </a:lnTo>
                <a:lnTo>
                  <a:pt x="253832" y="53046"/>
                </a:lnTo>
                <a:cubicBezTo>
                  <a:pt x="253832" y="23776"/>
                  <a:pt x="277641" y="0"/>
                  <a:pt x="306953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0" id="10"/>
          <p:cNvSpPr/>
          <p:nvPr/>
        </p:nvSpPr>
        <p:spPr>
          <a:xfrm>
            <a:off x="2339747" y="3265782"/>
            <a:ext cx="377988" cy="377243"/>
          </a:xfrm>
          <a:custGeom>
            <a:avLst/>
            <a:gdLst/>
            <a:ahLst/>
            <a:cxnLst/>
            <a:rect r="r" b="b" t="t" l="l"/>
            <a:pathLst>
              <a:path w="608838" h="607639" stroke="true" fill="norm" extrusionOk="true">
                <a:moveTo>
                  <a:pt x="373364" y="414474"/>
                </a:moveTo>
                <a:lnTo>
                  <a:pt x="373364" y="461833"/>
                </a:lnTo>
                <a:cubicBezTo>
                  <a:pt x="382647" y="457764"/>
                  <a:pt x="391477" y="452904"/>
                  <a:pt x="399854" y="447365"/>
                </a:cubicBezTo>
                <a:close/>
                <a:moveTo>
                  <a:pt x="235475" y="414474"/>
                </a:moveTo>
                <a:lnTo>
                  <a:pt x="208984" y="447365"/>
                </a:lnTo>
                <a:cubicBezTo>
                  <a:pt x="217362" y="452904"/>
                  <a:pt x="226192" y="457764"/>
                  <a:pt x="235475" y="461833"/>
                </a:cubicBezTo>
                <a:close/>
                <a:moveTo>
                  <a:pt x="304419" y="174508"/>
                </a:moveTo>
                <a:cubicBezTo>
                  <a:pt x="341560" y="174508"/>
                  <a:pt x="371668" y="204585"/>
                  <a:pt x="371668" y="241687"/>
                </a:cubicBezTo>
                <a:cubicBezTo>
                  <a:pt x="371668" y="278789"/>
                  <a:pt x="341560" y="308866"/>
                  <a:pt x="304419" y="308866"/>
                </a:cubicBezTo>
                <a:cubicBezTo>
                  <a:pt x="267278" y="308866"/>
                  <a:pt x="237170" y="278789"/>
                  <a:pt x="237170" y="241687"/>
                </a:cubicBezTo>
                <a:cubicBezTo>
                  <a:pt x="237170" y="204585"/>
                  <a:pt x="267278" y="174508"/>
                  <a:pt x="304419" y="174508"/>
                </a:cubicBezTo>
                <a:close/>
                <a:moveTo>
                  <a:pt x="304419" y="131452"/>
                </a:moveTo>
                <a:cubicBezTo>
                  <a:pt x="209210" y="131452"/>
                  <a:pt x="131776" y="208763"/>
                  <a:pt x="131776" y="303820"/>
                </a:cubicBezTo>
                <a:cubicBezTo>
                  <a:pt x="131776" y="343944"/>
                  <a:pt x="145587" y="380792"/>
                  <a:pt x="168568" y="410179"/>
                </a:cubicBezTo>
                <a:lnTo>
                  <a:pt x="231626" y="329251"/>
                </a:lnTo>
                <a:cubicBezTo>
                  <a:pt x="236720" y="321678"/>
                  <a:pt x="245437" y="317157"/>
                  <a:pt x="254720" y="317157"/>
                </a:cubicBezTo>
                <a:lnTo>
                  <a:pt x="354005" y="317157"/>
                </a:lnTo>
                <a:cubicBezTo>
                  <a:pt x="363288" y="317157"/>
                  <a:pt x="372005" y="321678"/>
                  <a:pt x="377326" y="329364"/>
                </a:cubicBezTo>
                <a:lnTo>
                  <a:pt x="440157" y="410179"/>
                </a:lnTo>
                <a:cubicBezTo>
                  <a:pt x="463251" y="380792"/>
                  <a:pt x="477063" y="343944"/>
                  <a:pt x="477063" y="303820"/>
                </a:cubicBezTo>
                <a:cubicBezTo>
                  <a:pt x="477063" y="208763"/>
                  <a:pt x="399628" y="131452"/>
                  <a:pt x="304419" y="131452"/>
                </a:cubicBezTo>
                <a:close/>
                <a:moveTo>
                  <a:pt x="273400" y="0"/>
                </a:moveTo>
                <a:lnTo>
                  <a:pt x="338042" y="0"/>
                </a:lnTo>
                <a:cubicBezTo>
                  <a:pt x="354571" y="0"/>
                  <a:pt x="368382" y="12320"/>
                  <a:pt x="370420" y="28709"/>
                </a:cubicBezTo>
                <a:lnTo>
                  <a:pt x="374269" y="62392"/>
                </a:lnTo>
                <a:cubicBezTo>
                  <a:pt x="393288" y="67817"/>
                  <a:pt x="411515" y="75390"/>
                  <a:pt x="428610" y="85110"/>
                </a:cubicBezTo>
                <a:lnTo>
                  <a:pt x="454534" y="64539"/>
                </a:lnTo>
                <a:cubicBezTo>
                  <a:pt x="460308" y="60018"/>
                  <a:pt x="467553" y="57531"/>
                  <a:pt x="474799" y="57531"/>
                </a:cubicBezTo>
                <a:cubicBezTo>
                  <a:pt x="483516" y="57531"/>
                  <a:pt x="491667" y="60809"/>
                  <a:pt x="497780" y="67026"/>
                </a:cubicBezTo>
                <a:lnTo>
                  <a:pt x="543403" y="112576"/>
                </a:lnTo>
                <a:cubicBezTo>
                  <a:pt x="555064" y="124218"/>
                  <a:pt x="556083" y="142868"/>
                  <a:pt x="545894" y="155753"/>
                </a:cubicBezTo>
                <a:lnTo>
                  <a:pt x="524611" y="182540"/>
                </a:lnTo>
                <a:cubicBezTo>
                  <a:pt x="533554" y="198929"/>
                  <a:pt x="540573" y="216223"/>
                  <a:pt x="545441" y="233742"/>
                </a:cubicBezTo>
                <a:lnTo>
                  <a:pt x="579970" y="237811"/>
                </a:lnTo>
                <a:cubicBezTo>
                  <a:pt x="596385" y="239733"/>
                  <a:pt x="608838" y="253635"/>
                  <a:pt x="608838" y="270024"/>
                </a:cubicBezTo>
                <a:lnTo>
                  <a:pt x="608838" y="334676"/>
                </a:lnTo>
                <a:cubicBezTo>
                  <a:pt x="608838" y="351065"/>
                  <a:pt x="596385" y="364968"/>
                  <a:pt x="579970" y="366889"/>
                </a:cubicBezTo>
                <a:lnTo>
                  <a:pt x="544875" y="370958"/>
                </a:lnTo>
                <a:cubicBezTo>
                  <a:pt x="539781" y="388817"/>
                  <a:pt x="532422" y="406223"/>
                  <a:pt x="523139" y="422838"/>
                </a:cubicBezTo>
                <a:lnTo>
                  <a:pt x="546007" y="451773"/>
                </a:lnTo>
                <a:cubicBezTo>
                  <a:pt x="556196" y="464772"/>
                  <a:pt x="555177" y="483308"/>
                  <a:pt x="543517" y="494950"/>
                </a:cubicBezTo>
                <a:lnTo>
                  <a:pt x="497780" y="540613"/>
                </a:lnTo>
                <a:cubicBezTo>
                  <a:pt x="491554" y="546717"/>
                  <a:pt x="483403" y="550108"/>
                  <a:pt x="474799" y="550108"/>
                </a:cubicBezTo>
                <a:cubicBezTo>
                  <a:pt x="467440" y="550108"/>
                  <a:pt x="460308" y="547621"/>
                  <a:pt x="454534" y="543100"/>
                </a:cubicBezTo>
                <a:lnTo>
                  <a:pt x="425100" y="519816"/>
                </a:lnTo>
                <a:cubicBezTo>
                  <a:pt x="408232" y="528971"/>
                  <a:pt x="390458" y="536092"/>
                  <a:pt x="372118" y="541178"/>
                </a:cubicBezTo>
                <a:lnTo>
                  <a:pt x="367816" y="578930"/>
                </a:lnTo>
                <a:cubicBezTo>
                  <a:pt x="365892" y="595319"/>
                  <a:pt x="351967" y="607639"/>
                  <a:pt x="335439" y="607639"/>
                </a:cubicBezTo>
                <a:lnTo>
                  <a:pt x="270796" y="607639"/>
                </a:lnTo>
                <a:cubicBezTo>
                  <a:pt x="254268" y="607639"/>
                  <a:pt x="240343" y="595319"/>
                  <a:pt x="238418" y="578930"/>
                </a:cubicBezTo>
                <a:lnTo>
                  <a:pt x="233890" y="539596"/>
                </a:lnTo>
                <a:cubicBezTo>
                  <a:pt x="216795" y="534397"/>
                  <a:pt x="200380" y="527502"/>
                  <a:pt x="184871" y="518799"/>
                </a:cubicBezTo>
                <a:lnTo>
                  <a:pt x="154304" y="542987"/>
                </a:lnTo>
                <a:cubicBezTo>
                  <a:pt x="148530" y="547508"/>
                  <a:pt x="141285" y="549995"/>
                  <a:pt x="134040" y="549995"/>
                </a:cubicBezTo>
                <a:cubicBezTo>
                  <a:pt x="125323" y="549995"/>
                  <a:pt x="117172" y="546604"/>
                  <a:pt x="111058" y="540500"/>
                </a:cubicBezTo>
                <a:lnTo>
                  <a:pt x="65322" y="494837"/>
                </a:lnTo>
                <a:cubicBezTo>
                  <a:pt x="53661" y="483082"/>
                  <a:pt x="52642" y="464545"/>
                  <a:pt x="62831" y="451660"/>
                </a:cubicBezTo>
                <a:lnTo>
                  <a:pt x="87284" y="420917"/>
                </a:lnTo>
                <a:cubicBezTo>
                  <a:pt x="79133" y="406110"/>
                  <a:pt x="72454" y="390399"/>
                  <a:pt x="67473" y="374123"/>
                </a:cubicBezTo>
                <a:lnTo>
                  <a:pt x="28869" y="369602"/>
                </a:lnTo>
                <a:cubicBezTo>
                  <a:pt x="12453" y="367680"/>
                  <a:pt x="0" y="353778"/>
                  <a:pt x="0" y="337389"/>
                </a:cubicBezTo>
                <a:lnTo>
                  <a:pt x="0" y="272737"/>
                </a:lnTo>
                <a:cubicBezTo>
                  <a:pt x="0" y="256348"/>
                  <a:pt x="12453" y="242445"/>
                  <a:pt x="28869" y="240524"/>
                </a:cubicBezTo>
                <a:lnTo>
                  <a:pt x="65209" y="236342"/>
                </a:lnTo>
                <a:cubicBezTo>
                  <a:pt x="69963" y="218483"/>
                  <a:pt x="76869" y="201077"/>
                  <a:pt x="85699" y="184575"/>
                </a:cubicBezTo>
                <a:lnTo>
                  <a:pt x="62831" y="155866"/>
                </a:lnTo>
                <a:cubicBezTo>
                  <a:pt x="52642" y="142868"/>
                  <a:pt x="53661" y="124331"/>
                  <a:pt x="65322" y="112576"/>
                </a:cubicBezTo>
                <a:lnTo>
                  <a:pt x="111058" y="67026"/>
                </a:lnTo>
                <a:cubicBezTo>
                  <a:pt x="117285" y="60922"/>
                  <a:pt x="125436" y="57531"/>
                  <a:pt x="134040" y="57531"/>
                </a:cubicBezTo>
                <a:cubicBezTo>
                  <a:pt x="141398" y="57531"/>
                  <a:pt x="148530" y="60018"/>
                  <a:pt x="154304" y="64539"/>
                </a:cubicBezTo>
                <a:lnTo>
                  <a:pt x="181361" y="85901"/>
                </a:lnTo>
                <a:cubicBezTo>
                  <a:pt x="198908" y="75842"/>
                  <a:pt x="217588" y="67930"/>
                  <a:pt x="237173" y="62392"/>
                </a:cubicBezTo>
                <a:lnTo>
                  <a:pt x="241022" y="28709"/>
                </a:lnTo>
                <a:cubicBezTo>
                  <a:pt x="242947" y="12320"/>
                  <a:pt x="256871" y="0"/>
                  <a:pt x="273400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1" id="11"/>
          <p:cNvSpPr/>
          <p:nvPr/>
        </p:nvSpPr>
        <p:spPr>
          <a:xfrm>
            <a:off x="3196244" y="2409193"/>
            <a:ext cx="377988" cy="316689"/>
          </a:xfrm>
          <a:custGeom>
            <a:avLst/>
            <a:gdLst/>
            <a:ahLst/>
            <a:cxnLst/>
            <a:rect r="r" b="b" t="t" l="l"/>
            <a:pathLst>
              <a:path w="609615" h="510753" stroke="true" fill="norm" extrusionOk="true">
                <a:moveTo>
                  <a:pt x="552739" y="397213"/>
                </a:moveTo>
                <a:cubicBezTo>
                  <a:pt x="584151" y="397213"/>
                  <a:pt x="609615" y="422630"/>
                  <a:pt x="609615" y="453983"/>
                </a:cubicBezTo>
                <a:cubicBezTo>
                  <a:pt x="609615" y="485336"/>
                  <a:pt x="584151" y="510753"/>
                  <a:pt x="552739" y="510753"/>
                </a:cubicBezTo>
                <a:cubicBezTo>
                  <a:pt x="521327" y="510753"/>
                  <a:pt x="495863" y="485336"/>
                  <a:pt x="495863" y="453983"/>
                </a:cubicBezTo>
                <a:cubicBezTo>
                  <a:pt x="495863" y="422630"/>
                  <a:pt x="521327" y="397213"/>
                  <a:pt x="552739" y="397213"/>
                </a:cubicBezTo>
                <a:close/>
                <a:moveTo>
                  <a:pt x="547870" y="198571"/>
                </a:moveTo>
                <a:cubicBezTo>
                  <a:pt x="579282" y="198571"/>
                  <a:pt x="604746" y="223988"/>
                  <a:pt x="604746" y="255341"/>
                </a:cubicBezTo>
                <a:cubicBezTo>
                  <a:pt x="604746" y="286694"/>
                  <a:pt x="579282" y="312111"/>
                  <a:pt x="547870" y="312111"/>
                </a:cubicBezTo>
                <a:cubicBezTo>
                  <a:pt x="516458" y="312111"/>
                  <a:pt x="490994" y="286694"/>
                  <a:pt x="490994" y="255341"/>
                </a:cubicBezTo>
                <a:cubicBezTo>
                  <a:pt x="490994" y="223988"/>
                  <a:pt x="516458" y="198571"/>
                  <a:pt x="547870" y="198571"/>
                </a:cubicBezTo>
                <a:close/>
                <a:moveTo>
                  <a:pt x="119644" y="191797"/>
                </a:moveTo>
                <a:lnTo>
                  <a:pt x="127891" y="196674"/>
                </a:lnTo>
                <a:lnTo>
                  <a:pt x="121502" y="203292"/>
                </a:lnTo>
                <a:lnTo>
                  <a:pt x="129982" y="212233"/>
                </a:lnTo>
                <a:lnTo>
                  <a:pt x="122664" y="226050"/>
                </a:lnTo>
                <a:cubicBezTo>
                  <a:pt x="120573" y="230114"/>
                  <a:pt x="117321" y="229998"/>
                  <a:pt x="115462" y="225702"/>
                </a:cubicBezTo>
                <a:lnTo>
                  <a:pt x="109306" y="211652"/>
                </a:lnTo>
                <a:lnTo>
                  <a:pt x="117669" y="203176"/>
                </a:lnTo>
                <a:lnTo>
                  <a:pt x="111513" y="196441"/>
                </a:lnTo>
                <a:close/>
                <a:moveTo>
                  <a:pt x="88250" y="191374"/>
                </a:moveTo>
                <a:lnTo>
                  <a:pt x="111272" y="231774"/>
                </a:lnTo>
                <a:cubicBezTo>
                  <a:pt x="113597" y="235954"/>
                  <a:pt x="116620" y="238160"/>
                  <a:pt x="119760" y="238160"/>
                </a:cubicBezTo>
                <a:cubicBezTo>
                  <a:pt x="123015" y="238160"/>
                  <a:pt x="126038" y="235954"/>
                  <a:pt x="128364" y="231891"/>
                </a:cubicBezTo>
                <a:lnTo>
                  <a:pt x="152316" y="191490"/>
                </a:lnTo>
                <a:lnTo>
                  <a:pt x="195918" y="193812"/>
                </a:lnTo>
                <a:cubicBezTo>
                  <a:pt x="207894" y="194392"/>
                  <a:pt x="222195" y="199268"/>
                  <a:pt x="228241" y="204725"/>
                </a:cubicBezTo>
                <a:cubicBezTo>
                  <a:pt x="234520" y="210297"/>
                  <a:pt x="239287" y="224112"/>
                  <a:pt x="239287" y="236302"/>
                </a:cubicBezTo>
                <a:lnTo>
                  <a:pt x="239287" y="249653"/>
                </a:lnTo>
                <a:lnTo>
                  <a:pt x="183360" y="461987"/>
                </a:lnTo>
                <a:cubicBezTo>
                  <a:pt x="177663" y="483581"/>
                  <a:pt x="154874" y="501227"/>
                  <a:pt x="132433" y="501227"/>
                </a:cubicBezTo>
                <a:lnTo>
                  <a:pt x="122085" y="501227"/>
                </a:lnTo>
                <a:cubicBezTo>
                  <a:pt x="99645" y="501227"/>
                  <a:pt x="75925" y="483929"/>
                  <a:pt x="68949" y="462568"/>
                </a:cubicBezTo>
                <a:lnTo>
                  <a:pt x="0" y="249769"/>
                </a:lnTo>
                <a:lnTo>
                  <a:pt x="0" y="236302"/>
                </a:lnTo>
                <a:cubicBezTo>
                  <a:pt x="0" y="224112"/>
                  <a:pt x="4883" y="210297"/>
                  <a:pt x="11046" y="204725"/>
                </a:cubicBezTo>
                <a:cubicBezTo>
                  <a:pt x="17208" y="199268"/>
                  <a:pt x="31393" y="194509"/>
                  <a:pt x="43369" y="193812"/>
                </a:cubicBezTo>
                <a:close/>
                <a:moveTo>
                  <a:pt x="138106" y="151894"/>
                </a:moveTo>
                <a:cubicBezTo>
                  <a:pt x="140196" y="151081"/>
                  <a:pt x="142635" y="152127"/>
                  <a:pt x="143448" y="154218"/>
                </a:cubicBezTo>
                <a:cubicBezTo>
                  <a:pt x="144377" y="156426"/>
                  <a:pt x="143332" y="158866"/>
                  <a:pt x="141125" y="159679"/>
                </a:cubicBezTo>
                <a:cubicBezTo>
                  <a:pt x="131950" y="163281"/>
                  <a:pt x="124286" y="164559"/>
                  <a:pt x="118014" y="164559"/>
                </a:cubicBezTo>
                <a:cubicBezTo>
                  <a:pt x="105239" y="164559"/>
                  <a:pt x="98620" y="159330"/>
                  <a:pt x="98271" y="158982"/>
                </a:cubicBezTo>
                <a:cubicBezTo>
                  <a:pt x="96529" y="157588"/>
                  <a:pt x="96181" y="154915"/>
                  <a:pt x="97691" y="153172"/>
                </a:cubicBezTo>
                <a:cubicBezTo>
                  <a:pt x="99084" y="151430"/>
                  <a:pt x="101639" y="151081"/>
                  <a:pt x="103497" y="152591"/>
                </a:cubicBezTo>
                <a:cubicBezTo>
                  <a:pt x="103962" y="152940"/>
                  <a:pt x="114995" y="161073"/>
                  <a:pt x="138106" y="151894"/>
                </a:cubicBezTo>
                <a:close/>
                <a:moveTo>
                  <a:pt x="139648" y="119739"/>
                </a:moveTo>
                <a:cubicBezTo>
                  <a:pt x="147918" y="120435"/>
                  <a:pt x="149316" y="134921"/>
                  <a:pt x="149316" y="134921"/>
                </a:cubicBezTo>
                <a:lnTo>
                  <a:pt x="129981" y="134921"/>
                </a:lnTo>
                <a:cubicBezTo>
                  <a:pt x="129981" y="134921"/>
                  <a:pt x="131379" y="119044"/>
                  <a:pt x="139648" y="119739"/>
                </a:cubicBezTo>
                <a:close/>
                <a:moveTo>
                  <a:pt x="91170" y="119739"/>
                </a:moveTo>
                <a:cubicBezTo>
                  <a:pt x="99440" y="120435"/>
                  <a:pt x="100838" y="134921"/>
                  <a:pt x="100838" y="134921"/>
                </a:cubicBezTo>
                <a:lnTo>
                  <a:pt x="81503" y="134921"/>
                </a:lnTo>
                <a:cubicBezTo>
                  <a:pt x="81503" y="134921"/>
                  <a:pt x="82901" y="119044"/>
                  <a:pt x="91170" y="119739"/>
                </a:cubicBezTo>
                <a:close/>
                <a:moveTo>
                  <a:pt x="95591" y="95554"/>
                </a:moveTo>
                <a:cubicBezTo>
                  <a:pt x="92685" y="103451"/>
                  <a:pt x="84429" y="120752"/>
                  <a:pt x="67686" y="130042"/>
                </a:cubicBezTo>
                <a:lnTo>
                  <a:pt x="67686" y="157679"/>
                </a:lnTo>
                <a:cubicBezTo>
                  <a:pt x="67686" y="166736"/>
                  <a:pt x="75127" y="174168"/>
                  <a:pt x="84313" y="174168"/>
                </a:cubicBezTo>
                <a:lnTo>
                  <a:pt x="153379" y="174168"/>
                </a:lnTo>
                <a:cubicBezTo>
                  <a:pt x="162449" y="174168"/>
                  <a:pt x="169890" y="166736"/>
                  <a:pt x="169890" y="157562"/>
                </a:cubicBezTo>
                <a:lnTo>
                  <a:pt x="169890" y="112043"/>
                </a:lnTo>
                <a:cubicBezTo>
                  <a:pt x="153961" y="116340"/>
                  <a:pt x="122102" y="120752"/>
                  <a:pt x="100359" y="95554"/>
                </a:cubicBezTo>
                <a:close/>
                <a:moveTo>
                  <a:pt x="305807" y="35565"/>
                </a:moveTo>
                <a:lnTo>
                  <a:pt x="415442" y="35565"/>
                </a:lnTo>
                <a:cubicBezTo>
                  <a:pt x="425557" y="35565"/>
                  <a:pt x="433695" y="43692"/>
                  <a:pt x="433695" y="53792"/>
                </a:cubicBezTo>
                <a:cubicBezTo>
                  <a:pt x="433695" y="63892"/>
                  <a:pt x="425557" y="72018"/>
                  <a:pt x="415442" y="72018"/>
                </a:cubicBezTo>
                <a:lnTo>
                  <a:pt x="324060" y="72018"/>
                </a:lnTo>
                <a:lnTo>
                  <a:pt x="324060" y="237103"/>
                </a:lnTo>
                <a:lnTo>
                  <a:pt x="415442" y="237103"/>
                </a:lnTo>
                <a:cubicBezTo>
                  <a:pt x="425557" y="237103"/>
                  <a:pt x="433695" y="245346"/>
                  <a:pt x="433695" y="255330"/>
                </a:cubicBezTo>
                <a:cubicBezTo>
                  <a:pt x="433695" y="265430"/>
                  <a:pt x="425557" y="273556"/>
                  <a:pt x="415442" y="273556"/>
                </a:cubicBezTo>
                <a:lnTo>
                  <a:pt x="324060" y="273556"/>
                </a:lnTo>
                <a:lnTo>
                  <a:pt x="324060" y="469290"/>
                </a:lnTo>
                <a:lnTo>
                  <a:pt x="415442" y="469290"/>
                </a:lnTo>
                <a:cubicBezTo>
                  <a:pt x="425557" y="469290"/>
                  <a:pt x="433695" y="477416"/>
                  <a:pt x="433695" y="487516"/>
                </a:cubicBezTo>
                <a:cubicBezTo>
                  <a:pt x="433695" y="497617"/>
                  <a:pt x="425557" y="505743"/>
                  <a:pt x="415442" y="505743"/>
                </a:cubicBezTo>
                <a:lnTo>
                  <a:pt x="305807" y="505743"/>
                </a:lnTo>
                <a:cubicBezTo>
                  <a:pt x="295692" y="505743"/>
                  <a:pt x="287554" y="497617"/>
                  <a:pt x="287554" y="487516"/>
                </a:cubicBezTo>
                <a:lnTo>
                  <a:pt x="287554" y="53792"/>
                </a:lnTo>
                <a:cubicBezTo>
                  <a:pt x="287554" y="43692"/>
                  <a:pt x="295692" y="35565"/>
                  <a:pt x="305807" y="35565"/>
                </a:cubicBezTo>
                <a:close/>
                <a:moveTo>
                  <a:pt x="117102" y="32037"/>
                </a:moveTo>
                <a:cubicBezTo>
                  <a:pt x="195819" y="32037"/>
                  <a:pt x="179890" y="108676"/>
                  <a:pt x="179890" y="108676"/>
                </a:cubicBezTo>
                <a:cubicBezTo>
                  <a:pt x="179890" y="108676"/>
                  <a:pt x="179308" y="108908"/>
                  <a:pt x="178262" y="109373"/>
                </a:cubicBezTo>
                <a:lnTo>
                  <a:pt x="178262" y="157679"/>
                </a:lnTo>
                <a:cubicBezTo>
                  <a:pt x="178262" y="171381"/>
                  <a:pt x="167099" y="182412"/>
                  <a:pt x="153379" y="182412"/>
                </a:cubicBezTo>
                <a:lnTo>
                  <a:pt x="84313" y="182412"/>
                </a:lnTo>
                <a:cubicBezTo>
                  <a:pt x="70593" y="182412"/>
                  <a:pt x="59430" y="171265"/>
                  <a:pt x="59430" y="157562"/>
                </a:cubicBezTo>
                <a:lnTo>
                  <a:pt x="59430" y="133642"/>
                </a:lnTo>
                <a:cubicBezTo>
                  <a:pt x="58151" y="134106"/>
                  <a:pt x="56872" y="134571"/>
                  <a:pt x="55593" y="134803"/>
                </a:cubicBezTo>
                <a:cubicBezTo>
                  <a:pt x="55593" y="134803"/>
                  <a:pt x="34083" y="32153"/>
                  <a:pt x="117102" y="32037"/>
                </a:cubicBezTo>
                <a:close/>
                <a:moveTo>
                  <a:pt x="543107" y="0"/>
                </a:moveTo>
                <a:cubicBezTo>
                  <a:pt x="574499" y="0"/>
                  <a:pt x="599948" y="25417"/>
                  <a:pt x="599948" y="56770"/>
                </a:cubicBezTo>
                <a:cubicBezTo>
                  <a:pt x="599948" y="88123"/>
                  <a:pt x="574499" y="113540"/>
                  <a:pt x="543107" y="113540"/>
                </a:cubicBezTo>
                <a:cubicBezTo>
                  <a:pt x="511715" y="113540"/>
                  <a:pt x="486266" y="88123"/>
                  <a:pt x="486266" y="56770"/>
                </a:cubicBezTo>
                <a:cubicBezTo>
                  <a:pt x="486266" y="25417"/>
                  <a:pt x="511715" y="0"/>
                  <a:pt x="5431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TextBox 12" id="12"/>
          <p:cNvSpPr txBox="true"/>
          <p:nvPr/>
        </p:nvSpPr>
        <p:spPr>
          <a:xfrm>
            <a:off x="5696903" y="1347956"/>
            <a:ext cx="5821993" cy="338554"/>
          </a:xfrm>
          <a:prstGeom prst="rect">
            <a:avLst/>
          </a:prstGeom>
          <a:solidFill>
            <a:schemeClr val="accent1"/>
          </a:solidFill>
        </p:spPr>
        <p:txBody>
          <a:bodyPr anchor="ctr" rtlCol="false" vert="horz" wrap="square" tIns="45720" lIns="91440" bIns="45720" rIns="91440">
            <a:no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Definition of System Testing</a:t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>
            <a:off x="5617286" y="1728350"/>
            <a:ext cx="1107996" cy="64633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normAutofit/>
          </a:bodyPr>
          <a:lstStyle/>
          <a:p>
            <a:pPr algn="l" marL="0">
              <a:defRPr/>
            </a:pPr>
            <a:r>
              <a:rPr lang="en-US" b="true" i="false" sz="3600" baseline="0" u="none">
                <a:solidFill>
                  <a:schemeClr val="accent1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>
            <a:off x="6381750" y="1709001"/>
            <a:ext cx="5137146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System testing validates that the entire system meets specified requirements; it tests the system as a whole, rather than individual components.</a:t>
            </a:r>
          </a:p>
        </p:txBody>
      </p:sp>
      <p:sp>
        <p:nvSpPr>
          <p:cNvPr name="TextBox 15" id="15"/>
          <p:cNvSpPr txBox="true"/>
          <p:nvPr/>
        </p:nvSpPr>
        <p:spPr>
          <a:xfrm>
            <a:off x="5696903" y="3054315"/>
            <a:ext cx="5821993" cy="338554"/>
          </a:xfrm>
          <a:prstGeom prst="rect">
            <a:avLst/>
          </a:prstGeom>
          <a:solidFill>
            <a:schemeClr val="accent2"/>
          </a:solidFill>
        </p:spPr>
        <p:txBody>
          <a:bodyPr anchor="ctr" rtlCol="false" vert="horz" wrap="square" tIns="45720" lIns="91440" bIns="45720" rIns="91440">
            <a:no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Scope of System Testing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5617286" y="3434709"/>
            <a:ext cx="1107996" cy="64633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normAutofit/>
          </a:bodyPr>
          <a:lstStyle/>
          <a:p>
            <a:pPr algn="l" marL="0">
              <a:defRPr/>
            </a:pPr>
            <a:r>
              <a:rPr lang="en-US" b="true" i="false" sz="3600" baseline="0" u="none">
                <a:solidFill>
                  <a:schemeClr val="accent2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>
            <a:off x="6381750" y="3374150"/>
            <a:ext cx="5137146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It covers both functional and non-functional requirements, including performance, security, and usability; therefore confirming the system’s overall quality is imperative.</a:t>
            </a:r>
          </a:p>
        </p:txBody>
      </p:sp>
      <p:sp>
        <p:nvSpPr>
          <p:cNvPr name="TextBox 18" id="18"/>
          <p:cNvSpPr txBox="true"/>
          <p:nvPr/>
        </p:nvSpPr>
        <p:spPr>
          <a:xfrm>
            <a:off x="5776520" y="4760975"/>
            <a:ext cx="5821993" cy="338554"/>
          </a:xfrm>
          <a:prstGeom prst="rect">
            <a:avLst/>
          </a:prstGeom>
          <a:solidFill>
            <a:schemeClr val="accent3"/>
          </a:solidFill>
        </p:spPr>
        <p:txBody>
          <a:bodyPr anchor="ctr" rtlCol="false" vert="horz" wrap="square" tIns="45720" lIns="91440" bIns="45720" rIns="91440">
            <a:no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Types of System Tests</a:t>
            </a:r>
            <a:endParaRPr lang="en-US" sz="1100"/>
          </a:p>
        </p:txBody>
      </p:sp>
      <p:sp>
        <p:nvSpPr>
          <p:cNvPr name="TextBox 19" id="19"/>
          <p:cNvSpPr txBox="true"/>
          <p:nvPr/>
        </p:nvSpPr>
        <p:spPr>
          <a:xfrm>
            <a:off x="5696903" y="5141369"/>
            <a:ext cx="1107996" cy="64633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normAutofit/>
          </a:bodyPr>
          <a:lstStyle/>
          <a:p>
            <a:pPr algn="l" marL="0">
              <a:defRPr/>
            </a:pPr>
            <a:r>
              <a:rPr lang="en-US" b="true" i="false" sz="3600" baseline="0" u="none">
                <a:solidFill>
                  <a:schemeClr val="accent3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>
            <a:off x="6461367" y="5082964"/>
            <a:ext cx="5137146" cy="8153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Performance testing, security testing, and usability testing are examples of system test segments; each focusing on distinctive elements of the system.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The System Testing Process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1474538" y="1713868"/>
            <a:ext cx="3835403" cy="3832395"/>
            <a:chOff x="976406" y="2270126"/>
            <a:chExt cx="2951163" cy="2947988"/>
          </a:xfrm>
          <a:solidFill>
            <a:schemeClr val="accent1"/>
          </a:solidFill>
        </p:grpSpPr>
        <p:sp>
          <p:nvSpPr>
            <p:cNvPr name="Freeform 4" id="4"/>
            <p:cNvSpPr/>
            <p:nvPr/>
          </p:nvSpPr>
          <p:spPr>
            <a:xfrm>
              <a:off x="1971769" y="2871789"/>
              <a:ext cx="1949450" cy="2336800"/>
            </a:xfrm>
            <a:custGeom>
              <a:avLst/>
              <a:gdLst/>
              <a:ahLst/>
              <a:cxnLst/>
              <a:rect r="r" b="b" t="t" l="l"/>
              <a:pathLst>
                <a:path w="804" h="964" stroke="true" fill="norm" extrusionOk="true">
                  <a:moveTo>
                    <a:pt x="764" y="744"/>
                  </a:moveTo>
                  <a:cubicBezTo>
                    <a:pt x="764" y="843"/>
                    <a:pt x="683" y="924"/>
                    <a:pt x="584" y="924"/>
                  </a:cubicBezTo>
                  <a:cubicBezTo>
                    <a:pt x="0" y="924"/>
                    <a:pt x="0" y="924"/>
                    <a:pt x="0" y="924"/>
                  </a:cubicBezTo>
                  <a:cubicBezTo>
                    <a:pt x="0" y="964"/>
                    <a:pt x="0" y="964"/>
                    <a:pt x="0" y="964"/>
                  </a:cubicBezTo>
                  <a:cubicBezTo>
                    <a:pt x="584" y="964"/>
                    <a:pt x="584" y="964"/>
                    <a:pt x="584" y="964"/>
                  </a:cubicBezTo>
                  <a:cubicBezTo>
                    <a:pt x="705" y="964"/>
                    <a:pt x="804" y="865"/>
                    <a:pt x="804" y="744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764" y="0"/>
                    <a:pt x="764" y="0"/>
                    <a:pt x="764" y="0"/>
                  </a:cubicBezTo>
                  <a:lnTo>
                    <a:pt x="764" y="744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982756" y="2270126"/>
              <a:ext cx="1949450" cy="2376488"/>
            </a:xfrm>
            <a:custGeom>
              <a:avLst/>
              <a:gdLst/>
              <a:ahLst/>
              <a:cxnLst/>
              <a:rect r="r" b="b" t="t" l="l"/>
              <a:pathLst>
                <a:path w="804" h="980" stroke="true" fill="norm" extrusionOk="true">
                  <a:moveTo>
                    <a:pt x="40" y="220"/>
                  </a:moveTo>
                  <a:cubicBezTo>
                    <a:pt x="40" y="121"/>
                    <a:pt x="121" y="40"/>
                    <a:pt x="220" y="40"/>
                  </a:cubicBezTo>
                  <a:cubicBezTo>
                    <a:pt x="804" y="40"/>
                    <a:pt x="804" y="40"/>
                    <a:pt x="804" y="40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99" y="0"/>
                    <a:pt x="0" y="99"/>
                    <a:pt x="0" y="220"/>
                  </a:cubicBezTo>
                  <a:cubicBezTo>
                    <a:pt x="0" y="980"/>
                    <a:pt x="0" y="980"/>
                    <a:pt x="0" y="980"/>
                  </a:cubicBezTo>
                  <a:cubicBezTo>
                    <a:pt x="40" y="980"/>
                    <a:pt x="40" y="980"/>
                    <a:pt x="40" y="980"/>
                  </a:cubicBezTo>
                  <a:lnTo>
                    <a:pt x="40" y="22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1460594" y="4738689"/>
              <a:ext cx="412750" cy="479425"/>
            </a:xfrm>
            <a:custGeom>
              <a:avLst/>
              <a:gdLst/>
              <a:ahLst/>
              <a:cxnLst/>
              <a:rect r="r" b="b" t="t" l="l"/>
              <a:pathLst>
                <a:path w="170" h="198" stroke="true" fill="norm" extrusionOk="true">
                  <a:moveTo>
                    <a:pt x="170" y="111"/>
                  </a:moveTo>
                  <a:cubicBezTo>
                    <a:pt x="170" y="87"/>
                    <a:pt x="162" y="68"/>
                    <a:pt x="147" y="52"/>
                  </a:cubicBezTo>
                  <a:cubicBezTo>
                    <a:pt x="132" y="36"/>
                    <a:pt x="111" y="28"/>
                    <a:pt x="87" y="2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9" y="7"/>
                    <a:pt x="39" y="21"/>
                    <a:pt x="24" y="41"/>
                  </a:cubicBezTo>
                  <a:cubicBezTo>
                    <a:pt x="8" y="61"/>
                    <a:pt x="0" y="84"/>
                    <a:pt x="0" y="110"/>
                  </a:cubicBezTo>
                  <a:cubicBezTo>
                    <a:pt x="0" y="135"/>
                    <a:pt x="8" y="156"/>
                    <a:pt x="24" y="173"/>
                  </a:cubicBezTo>
                  <a:cubicBezTo>
                    <a:pt x="41" y="190"/>
                    <a:pt x="60" y="198"/>
                    <a:pt x="84" y="198"/>
                  </a:cubicBezTo>
                  <a:cubicBezTo>
                    <a:pt x="109" y="198"/>
                    <a:pt x="129" y="190"/>
                    <a:pt x="145" y="173"/>
                  </a:cubicBezTo>
                  <a:cubicBezTo>
                    <a:pt x="162" y="156"/>
                    <a:pt x="170" y="136"/>
                    <a:pt x="170" y="111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7" id="7"/>
            <p:cNvSpPr/>
            <p:nvPr/>
          </p:nvSpPr>
          <p:spPr>
            <a:xfrm>
              <a:off x="976406" y="4738689"/>
              <a:ext cx="411163" cy="479425"/>
            </a:xfrm>
            <a:custGeom>
              <a:avLst/>
              <a:gdLst/>
              <a:ahLst/>
              <a:cxnLst/>
              <a:rect r="r" b="b" t="t" l="l"/>
              <a:pathLst>
                <a:path w="170" h="198" stroke="true" fill="norm" extrusionOk="true">
                  <a:moveTo>
                    <a:pt x="146" y="173"/>
                  </a:moveTo>
                  <a:cubicBezTo>
                    <a:pt x="162" y="156"/>
                    <a:pt x="170" y="136"/>
                    <a:pt x="170" y="111"/>
                  </a:cubicBezTo>
                  <a:cubicBezTo>
                    <a:pt x="170" y="87"/>
                    <a:pt x="162" y="68"/>
                    <a:pt x="147" y="52"/>
                  </a:cubicBezTo>
                  <a:cubicBezTo>
                    <a:pt x="132" y="36"/>
                    <a:pt x="111" y="28"/>
                    <a:pt x="87" y="2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7"/>
                    <a:pt x="40" y="21"/>
                    <a:pt x="24" y="41"/>
                  </a:cubicBezTo>
                  <a:cubicBezTo>
                    <a:pt x="8" y="61"/>
                    <a:pt x="0" y="84"/>
                    <a:pt x="0" y="110"/>
                  </a:cubicBezTo>
                  <a:cubicBezTo>
                    <a:pt x="0" y="135"/>
                    <a:pt x="9" y="156"/>
                    <a:pt x="25" y="173"/>
                  </a:cubicBezTo>
                  <a:cubicBezTo>
                    <a:pt x="41" y="190"/>
                    <a:pt x="61" y="198"/>
                    <a:pt x="84" y="198"/>
                  </a:cubicBezTo>
                  <a:cubicBezTo>
                    <a:pt x="109" y="198"/>
                    <a:pt x="129" y="190"/>
                    <a:pt x="146" y="173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8" id="8"/>
            <p:cNvSpPr/>
            <p:nvPr/>
          </p:nvSpPr>
          <p:spPr>
            <a:xfrm>
              <a:off x="3030631" y="2298701"/>
              <a:ext cx="896938" cy="481013"/>
            </a:xfrm>
            <a:custGeom>
              <a:avLst/>
              <a:gdLst/>
              <a:ahLst/>
              <a:cxnLst/>
              <a:rect r="r" b="b" t="t" l="l"/>
              <a:pathLst>
                <a:path w="370" h="198" stroke="true" fill="norm" extrusionOk="true">
                  <a:moveTo>
                    <a:pt x="146" y="157"/>
                  </a:moveTo>
                  <a:cubicBezTo>
                    <a:pt x="131" y="177"/>
                    <a:pt x="111" y="191"/>
                    <a:pt x="83" y="198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59" y="170"/>
                    <a:pt x="39" y="162"/>
                    <a:pt x="23" y="146"/>
                  </a:cubicBezTo>
                  <a:cubicBezTo>
                    <a:pt x="8" y="130"/>
                    <a:pt x="0" y="111"/>
                    <a:pt x="0" y="87"/>
                  </a:cubicBezTo>
                  <a:cubicBezTo>
                    <a:pt x="0" y="62"/>
                    <a:pt x="8" y="42"/>
                    <a:pt x="25" y="25"/>
                  </a:cubicBezTo>
                  <a:cubicBezTo>
                    <a:pt x="41" y="8"/>
                    <a:pt x="61" y="0"/>
                    <a:pt x="86" y="0"/>
                  </a:cubicBezTo>
                  <a:cubicBezTo>
                    <a:pt x="110" y="0"/>
                    <a:pt x="129" y="8"/>
                    <a:pt x="146" y="25"/>
                  </a:cubicBezTo>
                  <a:cubicBezTo>
                    <a:pt x="162" y="42"/>
                    <a:pt x="170" y="63"/>
                    <a:pt x="170" y="88"/>
                  </a:cubicBezTo>
                  <a:cubicBezTo>
                    <a:pt x="170" y="114"/>
                    <a:pt x="162" y="137"/>
                    <a:pt x="146" y="157"/>
                  </a:cubicBezTo>
                  <a:close/>
                  <a:moveTo>
                    <a:pt x="346" y="157"/>
                  </a:moveTo>
                  <a:cubicBezTo>
                    <a:pt x="330" y="177"/>
                    <a:pt x="307" y="191"/>
                    <a:pt x="283" y="198"/>
                  </a:cubicBezTo>
                  <a:cubicBezTo>
                    <a:pt x="283" y="172"/>
                    <a:pt x="283" y="172"/>
                    <a:pt x="283" y="172"/>
                  </a:cubicBezTo>
                  <a:cubicBezTo>
                    <a:pt x="259" y="170"/>
                    <a:pt x="238" y="162"/>
                    <a:pt x="223" y="146"/>
                  </a:cubicBezTo>
                  <a:cubicBezTo>
                    <a:pt x="208" y="130"/>
                    <a:pt x="200" y="111"/>
                    <a:pt x="200" y="87"/>
                  </a:cubicBezTo>
                  <a:cubicBezTo>
                    <a:pt x="200" y="62"/>
                    <a:pt x="208" y="42"/>
                    <a:pt x="224" y="25"/>
                  </a:cubicBezTo>
                  <a:cubicBezTo>
                    <a:pt x="241" y="8"/>
                    <a:pt x="261" y="0"/>
                    <a:pt x="286" y="0"/>
                  </a:cubicBezTo>
                  <a:cubicBezTo>
                    <a:pt x="309" y="0"/>
                    <a:pt x="329" y="8"/>
                    <a:pt x="345" y="25"/>
                  </a:cubicBezTo>
                  <a:cubicBezTo>
                    <a:pt x="361" y="42"/>
                    <a:pt x="370" y="63"/>
                    <a:pt x="370" y="88"/>
                  </a:cubicBezTo>
                  <a:cubicBezTo>
                    <a:pt x="370" y="114"/>
                    <a:pt x="362" y="137"/>
                    <a:pt x="346" y="157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9" id="9"/>
          <p:cNvSpPr/>
          <p:nvPr/>
        </p:nvSpPr>
        <p:spPr>
          <a:xfrm>
            <a:off x="2894967" y="2961729"/>
            <a:ext cx="1249292" cy="1233753"/>
          </a:xfrm>
          <a:custGeom>
            <a:avLst/>
            <a:gdLst/>
            <a:ahLst/>
            <a:cxnLst/>
            <a:rect r="r" b="b" t="t" l="l"/>
            <a:pathLst>
              <a:path w="585452" h="597115" stroke="true" fill="norm" extrusionOk="true">
                <a:moveTo>
                  <a:pt x="54222" y="339785"/>
                </a:moveTo>
                <a:cubicBezTo>
                  <a:pt x="83140" y="413517"/>
                  <a:pt x="150788" y="468172"/>
                  <a:pt x="231863" y="478484"/>
                </a:cubicBezTo>
                <a:cubicBezTo>
                  <a:pt x="233412" y="477968"/>
                  <a:pt x="234962" y="476937"/>
                  <a:pt x="236511" y="476421"/>
                </a:cubicBezTo>
                <a:cubicBezTo>
                  <a:pt x="234445" y="475906"/>
                  <a:pt x="232380" y="474874"/>
                  <a:pt x="230314" y="474359"/>
                </a:cubicBezTo>
                <a:cubicBezTo>
                  <a:pt x="212240" y="458891"/>
                  <a:pt x="196232" y="440844"/>
                  <a:pt x="182289" y="420736"/>
                </a:cubicBezTo>
                <a:cubicBezTo>
                  <a:pt x="131165" y="406299"/>
                  <a:pt x="86755" y="377425"/>
                  <a:pt x="54222" y="339785"/>
                </a:cubicBezTo>
                <a:close/>
                <a:moveTo>
                  <a:pt x="47508" y="201087"/>
                </a:moveTo>
                <a:cubicBezTo>
                  <a:pt x="42344" y="220164"/>
                  <a:pt x="39246" y="239757"/>
                  <a:pt x="39246" y="259866"/>
                </a:cubicBezTo>
                <a:cubicBezTo>
                  <a:pt x="39246" y="260382"/>
                  <a:pt x="39246" y="260897"/>
                  <a:pt x="39246" y="260897"/>
                </a:cubicBezTo>
                <a:cubicBezTo>
                  <a:pt x="59386" y="316067"/>
                  <a:pt x="103796" y="360410"/>
                  <a:pt x="161116" y="384643"/>
                </a:cubicBezTo>
                <a:cubicBezTo>
                  <a:pt x="145108" y="352160"/>
                  <a:pt x="134780" y="315552"/>
                  <a:pt x="131681" y="276881"/>
                </a:cubicBezTo>
                <a:cubicBezTo>
                  <a:pt x="97599" y="258319"/>
                  <a:pt x="68681" y="232023"/>
                  <a:pt x="47508" y="201087"/>
                </a:cubicBezTo>
                <a:close/>
                <a:moveTo>
                  <a:pt x="116189" y="92809"/>
                </a:moveTo>
                <a:cubicBezTo>
                  <a:pt x="91402" y="113949"/>
                  <a:pt x="72296" y="140245"/>
                  <a:pt x="58869" y="169635"/>
                </a:cubicBezTo>
                <a:cubicBezTo>
                  <a:pt x="75394" y="200571"/>
                  <a:pt x="100698" y="226867"/>
                  <a:pt x="131165" y="246460"/>
                </a:cubicBezTo>
                <a:cubicBezTo>
                  <a:pt x="132198" y="212430"/>
                  <a:pt x="138911" y="179431"/>
                  <a:pt x="149755" y="149526"/>
                </a:cubicBezTo>
                <a:cubicBezTo>
                  <a:pt x="134780" y="133542"/>
                  <a:pt x="122903" y="114465"/>
                  <a:pt x="116189" y="92809"/>
                </a:cubicBezTo>
                <a:close/>
                <a:moveTo>
                  <a:pt x="221535" y="42795"/>
                </a:moveTo>
                <a:cubicBezTo>
                  <a:pt x="192100" y="47951"/>
                  <a:pt x="165247" y="58779"/>
                  <a:pt x="141493" y="74247"/>
                </a:cubicBezTo>
                <a:cubicBezTo>
                  <a:pt x="145108" y="91263"/>
                  <a:pt x="152854" y="106731"/>
                  <a:pt x="163182" y="119621"/>
                </a:cubicBezTo>
                <a:cubicBezTo>
                  <a:pt x="178157" y="90231"/>
                  <a:pt x="197781" y="64451"/>
                  <a:pt x="221535" y="42795"/>
                </a:cubicBezTo>
                <a:close/>
                <a:moveTo>
                  <a:pt x="496052" y="42574"/>
                </a:moveTo>
                <a:cubicBezTo>
                  <a:pt x="518886" y="70288"/>
                  <a:pt x="618524" y="296739"/>
                  <a:pt x="574240" y="399614"/>
                </a:cubicBezTo>
                <a:cubicBezTo>
                  <a:pt x="527245" y="507905"/>
                  <a:pt x="411049" y="503264"/>
                  <a:pt x="343397" y="479027"/>
                </a:cubicBezTo>
                <a:cubicBezTo>
                  <a:pt x="350110" y="460979"/>
                  <a:pt x="365603" y="438805"/>
                  <a:pt x="374382" y="417147"/>
                </a:cubicBezTo>
                <a:cubicBezTo>
                  <a:pt x="382645" y="415600"/>
                  <a:pt x="415697" y="411990"/>
                  <a:pt x="444100" y="402708"/>
                </a:cubicBezTo>
                <a:cubicBezTo>
                  <a:pt x="452363" y="400130"/>
                  <a:pt x="460626" y="397036"/>
                  <a:pt x="467856" y="393426"/>
                </a:cubicBezTo>
                <a:cubicBezTo>
                  <a:pt x="475086" y="390332"/>
                  <a:pt x="482316" y="386723"/>
                  <a:pt x="487480" y="382597"/>
                </a:cubicBezTo>
                <a:cubicBezTo>
                  <a:pt x="490062" y="381050"/>
                  <a:pt x="492645" y="378988"/>
                  <a:pt x="494194" y="376925"/>
                </a:cubicBezTo>
                <a:cubicBezTo>
                  <a:pt x="496260" y="375378"/>
                  <a:pt x="498325" y="373831"/>
                  <a:pt x="498842" y="372284"/>
                </a:cubicBezTo>
                <a:cubicBezTo>
                  <a:pt x="500907" y="368674"/>
                  <a:pt x="502457" y="367127"/>
                  <a:pt x="502457" y="367127"/>
                </a:cubicBezTo>
                <a:cubicBezTo>
                  <a:pt x="502457" y="367127"/>
                  <a:pt x="500907" y="368674"/>
                  <a:pt x="498325" y="371768"/>
                </a:cubicBezTo>
                <a:cubicBezTo>
                  <a:pt x="497292" y="373315"/>
                  <a:pt x="495227" y="374347"/>
                  <a:pt x="493161" y="375894"/>
                </a:cubicBezTo>
                <a:cubicBezTo>
                  <a:pt x="491612" y="377441"/>
                  <a:pt x="489030" y="378988"/>
                  <a:pt x="485931" y="380535"/>
                </a:cubicBezTo>
                <a:cubicBezTo>
                  <a:pt x="480767" y="383629"/>
                  <a:pt x="473537" y="386207"/>
                  <a:pt x="465790" y="388785"/>
                </a:cubicBezTo>
                <a:cubicBezTo>
                  <a:pt x="458560" y="391364"/>
                  <a:pt x="450297" y="393426"/>
                  <a:pt x="442035" y="394973"/>
                </a:cubicBezTo>
                <a:cubicBezTo>
                  <a:pt x="424992" y="398583"/>
                  <a:pt x="407950" y="400130"/>
                  <a:pt x="395556" y="401677"/>
                </a:cubicBezTo>
                <a:cubicBezTo>
                  <a:pt x="391425" y="401677"/>
                  <a:pt x="384711" y="402193"/>
                  <a:pt x="381612" y="402193"/>
                </a:cubicBezTo>
                <a:cubicBezTo>
                  <a:pt x="389359" y="383629"/>
                  <a:pt x="400204" y="364033"/>
                  <a:pt x="407950" y="344954"/>
                </a:cubicBezTo>
                <a:cubicBezTo>
                  <a:pt x="414664" y="343407"/>
                  <a:pt x="440485" y="338766"/>
                  <a:pt x="465274" y="331031"/>
                </a:cubicBezTo>
                <a:cubicBezTo>
                  <a:pt x="472504" y="328452"/>
                  <a:pt x="479734" y="325874"/>
                  <a:pt x="485931" y="322780"/>
                </a:cubicBezTo>
                <a:cubicBezTo>
                  <a:pt x="492645" y="319686"/>
                  <a:pt x="498325" y="316592"/>
                  <a:pt x="502973" y="312982"/>
                </a:cubicBezTo>
                <a:cubicBezTo>
                  <a:pt x="505555" y="311435"/>
                  <a:pt x="507621" y="309888"/>
                  <a:pt x="509170" y="308341"/>
                </a:cubicBezTo>
                <a:cubicBezTo>
                  <a:pt x="510720" y="306794"/>
                  <a:pt x="512269" y="305247"/>
                  <a:pt x="513302" y="303700"/>
                </a:cubicBezTo>
                <a:cubicBezTo>
                  <a:pt x="514851" y="301122"/>
                  <a:pt x="515884" y="299575"/>
                  <a:pt x="515884" y="299575"/>
                </a:cubicBezTo>
                <a:cubicBezTo>
                  <a:pt x="515884" y="299575"/>
                  <a:pt x="514851" y="301122"/>
                  <a:pt x="512785" y="303700"/>
                </a:cubicBezTo>
                <a:cubicBezTo>
                  <a:pt x="511752" y="304732"/>
                  <a:pt x="510203" y="305763"/>
                  <a:pt x="508137" y="307310"/>
                </a:cubicBezTo>
                <a:cubicBezTo>
                  <a:pt x="506588" y="308857"/>
                  <a:pt x="504522" y="309888"/>
                  <a:pt x="501940" y="311435"/>
                </a:cubicBezTo>
                <a:cubicBezTo>
                  <a:pt x="497292" y="314014"/>
                  <a:pt x="491095" y="316592"/>
                  <a:pt x="484382" y="318655"/>
                </a:cubicBezTo>
                <a:cubicBezTo>
                  <a:pt x="477668" y="320717"/>
                  <a:pt x="470438" y="322264"/>
                  <a:pt x="463208" y="323811"/>
                </a:cubicBezTo>
                <a:cubicBezTo>
                  <a:pt x="448748" y="326905"/>
                  <a:pt x="433772" y="328452"/>
                  <a:pt x="422927" y="329484"/>
                </a:cubicBezTo>
                <a:cubicBezTo>
                  <a:pt x="419312" y="329999"/>
                  <a:pt x="416213" y="329999"/>
                  <a:pt x="413631" y="329999"/>
                </a:cubicBezTo>
                <a:cubicBezTo>
                  <a:pt x="421894" y="309373"/>
                  <a:pt x="429640" y="289261"/>
                  <a:pt x="436870" y="271729"/>
                </a:cubicBezTo>
                <a:lnTo>
                  <a:pt x="436870" y="272760"/>
                </a:lnTo>
                <a:cubicBezTo>
                  <a:pt x="436870" y="272760"/>
                  <a:pt x="460626" y="269150"/>
                  <a:pt x="482832" y="261931"/>
                </a:cubicBezTo>
                <a:cubicBezTo>
                  <a:pt x="488513" y="259868"/>
                  <a:pt x="494194" y="257806"/>
                  <a:pt x="499358" y="255743"/>
                </a:cubicBezTo>
                <a:cubicBezTo>
                  <a:pt x="504522" y="253165"/>
                  <a:pt x="509170" y="250586"/>
                  <a:pt x="512269" y="248008"/>
                </a:cubicBezTo>
                <a:cubicBezTo>
                  <a:pt x="514335" y="246977"/>
                  <a:pt x="515884" y="245430"/>
                  <a:pt x="517433" y="244398"/>
                </a:cubicBezTo>
                <a:cubicBezTo>
                  <a:pt x="518466" y="242851"/>
                  <a:pt x="519499" y="241820"/>
                  <a:pt x="520532" y="240789"/>
                </a:cubicBezTo>
                <a:cubicBezTo>
                  <a:pt x="521565" y="238726"/>
                  <a:pt x="522597" y="237695"/>
                  <a:pt x="522597" y="237695"/>
                </a:cubicBezTo>
                <a:cubicBezTo>
                  <a:pt x="522597" y="237695"/>
                  <a:pt x="521565" y="238726"/>
                  <a:pt x="520015" y="240789"/>
                </a:cubicBezTo>
                <a:cubicBezTo>
                  <a:pt x="519499" y="241820"/>
                  <a:pt x="517950" y="242336"/>
                  <a:pt x="516400" y="243367"/>
                </a:cubicBezTo>
                <a:cubicBezTo>
                  <a:pt x="515367" y="244398"/>
                  <a:pt x="513302" y="245430"/>
                  <a:pt x="511752" y="246461"/>
                </a:cubicBezTo>
                <a:cubicBezTo>
                  <a:pt x="507621" y="248524"/>
                  <a:pt x="502973" y="250586"/>
                  <a:pt x="497809" y="252133"/>
                </a:cubicBezTo>
                <a:cubicBezTo>
                  <a:pt x="492645" y="253680"/>
                  <a:pt x="487480" y="255227"/>
                  <a:pt x="481800" y="256259"/>
                </a:cubicBezTo>
                <a:cubicBezTo>
                  <a:pt x="470438" y="258837"/>
                  <a:pt x="459077" y="259868"/>
                  <a:pt x="450297" y="260900"/>
                </a:cubicBezTo>
                <a:cubicBezTo>
                  <a:pt x="446682" y="260900"/>
                  <a:pt x="443584" y="261415"/>
                  <a:pt x="441002" y="261415"/>
                </a:cubicBezTo>
                <a:cubicBezTo>
                  <a:pt x="467340" y="194894"/>
                  <a:pt x="479734" y="162407"/>
                  <a:pt x="446682" y="239242"/>
                </a:cubicBezTo>
                <a:cubicBezTo>
                  <a:pt x="443067" y="246977"/>
                  <a:pt x="436354" y="262962"/>
                  <a:pt x="436354" y="262962"/>
                </a:cubicBezTo>
                <a:cubicBezTo>
                  <a:pt x="435837" y="262962"/>
                  <a:pt x="435837" y="262962"/>
                  <a:pt x="435837" y="262962"/>
                </a:cubicBezTo>
                <a:cubicBezTo>
                  <a:pt x="434288" y="261931"/>
                  <a:pt x="431190" y="259868"/>
                  <a:pt x="427058" y="256774"/>
                </a:cubicBezTo>
                <a:cubicBezTo>
                  <a:pt x="420861" y="251618"/>
                  <a:pt x="413115" y="245430"/>
                  <a:pt x="405368" y="237695"/>
                </a:cubicBezTo>
                <a:cubicBezTo>
                  <a:pt x="401753" y="234085"/>
                  <a:pt x="398138" y="230475"/>
                  <a:pt x="395040" y="226866"/>
                </a:cubicBezTo>
                <a:cubicBezTo>
                  <a:pt x="391941" y="222740"/>
                  <a:pt x="389359" y="219131"/>
                  <a:pt x="387293" y="216037"/>
                </a:cubicBezTo>
                <a:cubicBezTo>
                  <a:pt x="386777" y="213974"/>
                  <a:pt x="385744" y="212427"/>
                  <a:pt x="385227" y="210880"/>
                </a:cubicBezTo>
                <a:cubicBezTo>
                  <a:pt x="384711" y="209333"/>
                  <a:pt x="384195" y="208302"/>
                  <a:pt x="384195" y="207270"/>
                </a:cubicBezTo>
                <a:cubicBezTo>
                  <a:pt x="383678" y="204692"/>
                  <a:pt x="383678" y="203661"/>
                  <a:pt x="383678" y="203661"/>
                </a:cubicBezTo>
                <a:cubicBezTo>
                  <a:pt x="383678" y="203661"/>
                  <a:pt x="383678" y="204692"/>
                  <a:pt x="383678" y="207270"/>
                </a:cubicBezTo>
                <a:cubicBezTo>
                  <a:pt x="383678" y="208302"/>
                  <a:pt x="384195" y="209849"/>
                  <a:pt x="384195" y="211396"/>
                </a:cubicBezTo>
                <a:cubicBezTo>
                  <a:pt x="384711" y="212943"/>
                  <a:pt x="385227" y="214490"/>
                  <a:pt x="386260" y="216552"/>
                </a:cubicBezTo>
                <a:cubicBezTo>
                  <a:pt x="387293" y="220162"/>
                  <a:pt x="389875" y="224287"/>
                  <a:pt x="392457" y="228413"/>
                </a:cubicBezTo>
                <a:cubicBezTo>
                  <a:pt x="395040" y="232538"/>
                  <a:pt x="398138" y="237179"/>
                  <a:pt x="401753" y="241304"/>
                </a:cubicBezTo>
                <a:cubicBezTo>
                  <a:pt x="415180" y="257806"/>
                  <a:pt x="431190" y="272244"/>
                  <a:pt x="431190" y="272244"/>
                </a:cubicBezTo>
                <a:lnTo>
                  <a:pt x="432222" y="270697"/>
                </a:lnTo>
                <a:cubicBezTo>
                  <a:pt x="421894" y="293387"/>
                  <a:pt x="411565" y="315561"/>
                  <a:pt x="400720" y="336187"/>
                </a:cubicBezTo>
                <a:cubicBezTo>
                  <a:pt x="398655" y="334640"/>
                  <a:pt x="394523" y="332062"/>
                  <a:pt x="389875" y="327937"/>
                </a:cubicBezTo>
                <a:cubicBezTo>
                  <a:pt x="382129" y="322264"/>
                  <a:pt x="371800" y="314014"/>
                  <a:pt x="362505" y="304732"/>
                </a:cubicBezTo>
                <a:cubicBezTo>
                  <a:pt x="357857" y="300091"/>
                  <a:pt x="353725" y="295449"/>
                  <a:pt x="349594" y="290808"/>
                </a:cubicBezTo>
                <a:cubicBezTo>
                  <a:pt x="345979" y="286167"/>
                  <a:pt x="342364" y="281526"/>
                  <a:pt x="340298" y="276885"/>
                </a:cubicBezTo>
                <a:cubicBezTo>
                  <a:pt x="338749" y="274823"/>
                  <a:pt x="337716" y="272760"/>
                  <a:pt x="337200" y="271213"/>
                </a:cubicBezTo>
                <a:cubicBezTo>
                  <a:pt x="336683" y="269150"/>
                  <a:pt x="336167" y="267603"/>
                  <a:pt x="336167" y="266056"/>
                </a:cubicBezTo>
                <a:cubicBezTo>
                  <a:pt x="335650" y="263478"/>
                  <a:pt x="335134" y="261415"/>
                  <a:pt x="335134" y="261415"/>
                </a:cubicBezTo>
                <a:cubicBezTo>
                  <a:pt x="335134" y="261415"/>
                  <a:pt x="335134" y="263478"/>
                  <a:pt x="335650" y="266056"/>
                </a:cubicBezTo>
                <a:cubicBezTo>
                  <a:pt x="335134" y="267603"/>
                  <a:pt x="336167" y="269150"/>
                  <a:pt x="336167" y="271213"/>
                </a:cubicBezTo>
                <a:cubicBezTo>
                  <a:pt x="336683" y="273276"/>
                  <a:pt x="337716" y="275338"/>
                  <a:pt x="338232" y="277917"/>
                </a:cubicBezTo>
                <a:cubicBezTo>
                  <a:pt x="340298" y="282558"/>
                  <a:pt x="342880" y="287714"/>
                  <a:pt x="346495" y="292871"/>
                </a:cubicBezTo>
                <a:cubicBezTo>
                  <a:pt x="349594" y="298544"/>
                  <a:pt x="353725" y="303700"/>
                  <a:pt x="357857" y="308857"/>
                </a:cubicBezTo>
                <a:cubicBezTo>
                  <a:pt x="374899" y="329484"/>
                  <a:pt x="395040" y="347532"/>
                  <a:pt x="395040" y="347532"/>
                </a:cubicBezTo>
                <a:cubicBezTo>
                  <a:pt x="385227" y="366612"/>
                  <a:pt x="375415" y="385176"/>
                  <a:pt x="365603" y="402708"/>
                </a:cubicBezTo>
                <a:cubicBezTo>
                  <a:pt x="362505" y="400646"/>
                  <a:pt x="357340" y="397036"/>
                  <a:pt x="350627" y="391364"/>
                </a:cubicBezTo>
                <a:cubicBezTo>
                  <a:pt x="340815" y="383629"/>
                  <a:pt x="327387" y="372800"/>
                  <a:pt x="314993" y="360939"/>
                </a:cubicBezTo>
                <a:cubicBezTo>
                  <a:pt x="309312" y="354751"/>
                  <a:pt x="303115" y="348563"/>
                  <a:pt x="298467" y="342375"/>
                </a:cubicBezTo>
                <a:cubicBezTo>
                  <a:pt x="293303" y="336187"/>
                  <a:pt x="288655" y="330515"/>
                  <a:pt x="286073" y="324843"/>
                </a:cubicBezTo>
                <a:cubicBezTo>
                  <a:pt x="284524" y="321749"/>
                  <a:pt x="282975" y="319170"/>
                  <a:pt x="282458" y="317108"/>
                </a:cubicBezTo>
                <a:cubicBezTo>
                  <a:pt x="281425" y="314529"/>
                  <a:pt x="280392" y="312467"/>
                  <a:pt x="280392" y="310404"/>
                </a:cubicBezTo>
                <a:cubicBezTo>
                  <a:pt x="279876" y="306794"/>
                  <a:pt x="279360" y="304732"/>
                  <a:pt x="279360" y="304732"/>
                </a:cubicBezTo>
                <a:cubicBezTo>
                  <a:pt x="279360" y="304732"/>
                  <a:pt x="279360" y="306794"/>
                  <a:pt x="279360" y="310404"/>
                </a:cubicBezTo>
                <a:cubicBezTo>
                  <a:pt x="279360" y="312467"/>
                  <a:pt x="280392" y="314529"/>
                  <a:pt x="280909" y="317108"/>
                </a:cubicBezTo>
                <a:cubicBezTo>
                  <a:pt x="281425" y="320202"/>
                  <a:pt x="282458" y="322780"/>
                  <a:pt x="283491" y="325874"/>
                </a:cubicBezTo>
                <a:cubicBezTo>
                  <a:pt x="286073" y="332062"/>
                  <a:pt x="289688" y="338766"/>
                  <a:pt x="293820" y="345469"/>
                </a:cubicBezTo>
                <a:cubicBezTo>
                  <a:pt x="298467" y="352689"/>
                  <a:pt x="303632" y="359392"/>
                  <a:pt x="309312" y="366096"/>
                </a:cubicBezTo>
                <a:cubicBezTo>
                  <a:pt x="331002" y="393426"/>
                  <a:pt x="356824" y="416631"/>
                  <a:pt x="357340" y="416631"/>
                </a:cubicBezTo>
                <a:cubicBezTo>
                  <a:pt x="347528" y="433648"/>
                  <a:pt x="251472" y="597115"/>
                  <a:pt x="251472" y="597115"/>
                </a:cubicBezTo>
                <a:lnTo>
                  <a:pt x="194665" y="585770"/>
                </a:lnTo>
                <a:cubicBezTo>
                  <a:pt x="202412" y="577004"/>
                  <a:pt x="206027" y="607944"/>
                  <a:pt x="306730" y="460979"/>
                </a:cubicBezTo>
                <a:cubicBezTo>
                  <a:pt x="254571" y="423851"/>
                  <a:pt x="203445" y="347016"/>
                  <a:pt x="242693" y="256774"/>
                </a:cubicBezTo>
                <a:cubicBezTo>
                  <a:pt x="293303" y="139202"/>
                  <a:pt x="495743" y="85057"/>
                  <a:pt x="491612" y="43804"/>
                </a:cubicBezTo>
                <a:cubicBezTo>
                  <a:pt x="491095" y="38712"/>
                  <a:pt x="492790" y="38615"/>
                  <a:pt x="496052" y="42574"/>
                </a:cubicBezTo>
                <a:close/>
                <a:moveTo>
                  <a:pt x="260265" y="0"/>
                </a:moveTo>
                <a:cubicBezTo>
                  <a:pt x="324299" y="0"/>
                  <a:pt x="383168" y="23718"/>
                  <a:pt x="428611" y="62389"/>
                </a:cubicBezTo>
                <a:cubicBezTo>
                  <a:pt x="420865" y="66513"/>
                  <a:pt x="413119" y="71154"/>
                  <a:pt x="405890" y="75279"/>
                </a:cubicBezTo>
                <a:cubicBezTo>
                  <a:pt x="392980" y="83013"/>
                  <a:pt x="379037" y="91263"/>
                  <a:pt x="364578" y="99512"/>
                </a:cubicBezTo>
                <a:cubicBezTo>
                  <a:pt x="369225" y="90747"/>
                  <a:pt x="372840" y="81466"/>
                  <a:pt x="374906" y="71154"/>
                </a:cubicBezTo>
                <a:cubicBezTo>
                  <a:pt x="352184" y="57748"/>
                  <a:pt x="326364" y="47436"/>
                  <a:pt x="299512" y="42795"/>
                </a:cubicBezTo>
                <a:cubicBezTo>
                  <a:pt x="319651" y="61357"/>
                  <a:pt x="336692" y="83528"/>
                  <a:pt x="351151" y="108278"/>
                </a:cubicBezTo>
                <a:cubicBezTo>
                  <a:pt x="342889" y="113434"/>
                  <a:pt x="334627" y="119105"/>
                  <a:pt x="326364" y="124777"/>
                </a:cubicBezTo>
                <a:cubicBezTo>
                  <a:pt x="309323" y="94356"/>
                  <a:pt x="287118" y="68576"/>
                  <a:pt x="260265" y="48983"/>
                </a:cubicBezTo>
                <a:cubicBezTo>
                  <a:pt x="228765" y="72185"/>
                  <a:pt x="202945" y="104153"/>
                  <a:pt x="185387" y="141792"/>
                </a:cubicBezTo>
                <a:cubicBezTo>
                  <a:pt x="205527" y="157260"/>
                  <a:pt x="230314" y="166026"/>
                  <a:pt x="257683" y="166026"/>
                </a:cubicBezTo>
                <a:cubicBezTo>
                  <a:pt x="264396" y="166026"/>
                  <a:pt x="270593" y="165510"/>
                  <a:pt x="276790" y="164479"/>
                </a:cubicBezTo>
                <a:cubicBezTo>
                  <a:pt x="266462" y="174275"/>
                  <a:pt x="257683" y="184587"/>
                  <a:pt x="248904" y="194900"/>
                </a:cubicBezTo>
                <a:cubicBezTo>
                  <a:pt x="221019" y="193353"/>
                  <a:pt x="195715" y="184587"/>
                  <a:pt x="174026" y="169635"/>
                </a:cubicBezTo>
                <a:cubicBezTo>
                  <a:pt x="165247" y="196446"/>
                  <a:pt x="160083" y="224805"/>
                  <a:pt x="160083" y="254710"/>
                </a:cubicBezTo>
                <a:cubicBezTo>
                  <a:pt x="160083" y="257288"/>
                  <a:pt x="160600" y="259866"/>
                  <a:pt x="160600" y="261929"/>
                </a:cubicBezTo>
                <a:cubicBezTo>
                  <a:pt x="175575" y="268631"/>
                  <a:pt x="191067" y="273788"/>
                  <a:pt x="207593" y="277397"/>
                </a:cubicBezTo>
                <a:cubicBezTo>
                  <a:pt x="205527" y="286162"/>
                  <a:pt x="204494" y="294412"/>
                  <a:pt x="203461" y="303177"/>
                </a:cubicBezTo>
                <a:cubicBezTo>
                  <a:pt x="189518" y="300084"/>
                  <a:pt x="175575" y="296474"/>
                  <a:pt x="162665" y="291318"/>
                </a:cubicBezTo>
                <a:cubicBezTo>
                  <a:pt x="168346" y="331020"/>
                  <a:pt x="181772" y="367112"/>
                  <a:pt x="201912" y="398049"/>
                </a:cubicBezTo>
                <a:cubicBezTo>
                  <a:pt x="207593" y="399596"/>
                  <a:pt x="213273" y="400111"/>
                  <a:pt x="218437" y="401143"/>
                </a:cubicBezTo>
                <a:cubicBezTo>
                  <a:pt x="223085" y="410939"/>
                  <a:pt x="228249" y="420736"/>
                  <a:pt x="233929" y="430017"/>
                </a:cubicBezTo>
                <a:cubicBezTo>
                  <a:pt x="231347" y="430017"/>
                  <a:pt x="228765" y="430017"/>
                  <a:pt x="226183" y="429501"/>
                </a:cubicBezTo>
                <a:cubicBezTo>
                  <a:pt x="233412" y="437751"/>
                  <a:pt x="240642" y="444454"/>
                  <a:pt x="248904" y="451156"/>
                </a:cubicBezTo>
                <a:cubicBezTo>
                  <a:pt x="252519" y="456313"/>
                  <a:pt x="256650" y="460953"/>
                  <a:pt x="260782" y="465078"/>
                </a:cubicBezTo>
                <a:cubicBezTo>
                  <a:pt x="242191" y="491374"/>
                  <a:pt x="229281" y="506842"/>
                  <a:pt x="221019" y="516123"/>
                </a:cubicBezTo>
                <a:cubicBezTo>
                  <a:pt x="96050" y="497561"/>
                  <a:pt x="0" y="389799"/>
                  <a:pt x="0" y="259866"/>
                </a:cubicBezTo>
                <a:cubicBezTo>
                  <a:pt x="0" y="248007"/>
                  <a:pt x="1033" y="236664"/>
                  <a:pt x="2582" y="225320"/>
                </a:cubicBezTo>
                <a:cubicBezTo>
                  <a:pt x="6197" y="200056"/>
                  <a:pt x="12910" y="176338"/>
                  <a:pt x="23238" y="153651"/>
                </a:cubicBezTo>
                <a:cubicBezTo>
                  <a:pt x="28402" y="142823"/>
                  <a:pt x="34082" y="131996"/>
                  <a:pt x="40795" y="121168"/>
                </a:cubicBezTo>
                <a:cubicBezTo>
                  <a:pt x="42861" y="117559"/>
                  <a:pt x="45443" y="113434"/>
                  <a:pt x="48541" y="109824"/>
                </a:cubicBezTo>
                <a:cubicBezTo>
                  <a:pt x="65066" y="86622"/>
                  <a:pt x="85206" y="65998"/>
                  <a:pt x="108444" y="49498"/>
                </a:cubicBezTo>
                <a:cubicBezTo>
                  <a:pt x="108444" y="48467"/>
                  <a:pt x="108444" y="47436"/>
                  <a:pt x="108444" y="46405"/>
                </a:cubicBezTo>
                <a:lnTo>
                  <a:pt x="112058" y="46405"/>
                </a:lnTo>
                <a:cubicBezTo>
                  <a:pt x="154403" y="17531"/>
                  <a:pt x="205011" y="0"/>
                  <a:pt x="26026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anchor="t" wrap="square" tIns="45720" lIns="91440" bIns="45720" rIns="91440">
            <a:normAutofit/>
          </a:bodyPr>
          <a:p>
            <a:pPr algn="l" marL="0"/>
          </a:p>
        </p:txBody>
      </p:sp>
      <p:grpSp>
        <p:nvGrpSpPr>
          <p:cNvPr name="Group 10" id="10"/>
          <p:cNvGrpSpPr/>
          <p:nvPr/>
        </p:nvGrpSpPr>
        <p:grpSpPr>
          <a:xfrm>
            <a:off x="5530202" y="1322164"/>
            <a:ext cx="878080" cy="880403"/>
            <a:chOff x="3852543" y="1668897"/>
            <a:chExt cx="823456" cy="825634"/>
          </a:xfrm>
        </p:grpSpPr>
        <p:sp>
          <p:nvSpPr>
            <p:cNvPr name="AutoShape 11" id="11"/>
            <p:cNvSpPr/>
            <p:nvPr/>
          </p:nvSpPr>
          <p:spPr>
            <a:xfrm>
              <a:off x="3852543" y="1668897"/>
              <a:ext cx="823456" cy="82563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FFFF"/>
              </a:solidFill>
            </a:ln>
          </p:spPr>
          <p:txBody>
            <a:bodyPr vert="horz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  <p:sp>
          <p:nvSpPr>
            <p:cNvPr name="Freeform 12" id="12"/>
            <p:cNvSpPr/>
            <p:nvPr/>
          </p:nvSpPr>
          <p:spPr>
            <a:xfrm>
              <a:off x="4053487" y="1876431"/>
              <a:ext cx="421566" cy="410563"/>
            </a:xfrm>
            <a:custGeom>
              <a:avLst/>
              <a:gdLst/>
              <a:ahLst/>
              <a:cxnLst/>
              <a:rect r="r" b="b" t="t" l="l"/>
              <a:pathLst>
                <a:path w="607258" h="591409" stroke="true" fill="norm" extrusionOk="true">
                  <a:moveTo>
                    <a:pt x="254856" y="462909"/>
                  </a:moveTo>
                  <a:lnTo>
                    <a:pt x="281230" y="545836"/>
                  </a:lnTo>
                  <a:lnTo>
                    <a:pt x="284784" y="557043"/>
                  </a:lnTo>
                  <a:lnTo>
                    <a:pt x="296568" y="523797"/>
                  </a:lnTo>
                  <a:cubicBezTo>
                    <a:pt x="269446" y="486256"/>
                    <a:pt x="298626" y="484388"/>
                    <a:pt x="303676" y="484388"/>
                  </a:cubicBezTo>
                  <a:lnTo>
                    <a:pt x="303769" y="484388"/>
                  </a:lnTo>
                  <a:lnTo>
                    <a:pt x="303863" y="484388"/>
                  </a:lnTo>
                  <a:lnTo>
                    <a:pt x="304050" y="484388"/>
                  </a:lnTo>
                  <a:lnTo>
                    <a:pt x="304144" y="484388"/>
                  </a:lnTo>
                  <a:cubicBezTo>
                    <a:pt x="309287" y="484388"/>
                    <a:pt x="338280" y="486256"/>
                    <a:pt x="311252" y="523797"/>
                  </a:cubicBezTo>
                  <a:lnTo>
                    <a:pt x="322942" y="557043"/>
                  </a:lnTo>
                  <a:lnTo>
                    <a:pt x="326590" y="545836"/>
                  </a:lnTo>
                  <a:lnTo>
                    <a:pt x="352870" y="462909"/>
                  </a:lnTo>
                  <a:cubicBezTo>
                    <a:pt x="352870" y="462909"/>
                    <a:pt x="373352" y="476263"/>
                    <a:pt x="407395" y="489244"/>
                  </a:cubicBezTo>
                  <a:cubicBezTo>
                    <a:pt x="413662" y="491579"/>
                    <a:pt x="418712" y="494287"/>
                    <a:pt x="423014" y="497556"/>
                  </a:cubicBezTo>
                  <a:cubicBezTo>
                    <a:pt x="439942" y="489711"/>
                    <a:pt x="449575" y="483454"/>
                    <a:pt x="449575" y="483454"/>
                  </a:cubicBezTo>
                  <a:lnTo>
                    <a:pt x="471647" y="553214"/>
                  </a:lnTo>
                  <a:lnTo>
                    <a:pt x="474640" y="562646"/>
                  </a:lnTo>
                  <a:lnTo>
                    <a:pt x="484460" y="534630"/>
                  </a:lnTo>
                  <a:cubicBezTo>
                    <a:pt x="461733" y="503065"/>
                    <a:pt x="486237" y="501571"/>
                    <a:pt x="490446" y="501571"/>
                  </a:cubicBezTo>
                  <a:lnTo>
                    <a:pt x="490539" y="501571"/>
                  </a:lnTo>
                  <a:lnTo>
                    <a:pt x="490726" y="501571"/>
                  </a:lnTo>
                  <a:lnTo>
                    <a:pt x="490820" y="501571"/>
                  </a:lnTo>
                  <a:lnTo>
                    <a:pt x="490913" y="501571"/>
                  </a:lnTo>
                  <a:cubicBezTo>
                    <a:pt x="495215" y="501571"/>
                    <a:pt x="519625" y="503065"/>
                    <a:pt x="496899" y="534630"/>
                  </a:cubicBezTo>
                  <a:lnTo>
                    <a:pt x="506813" y="562646"/>
                  </a:lnTo>
                  <a:lnTo>
                    <a:pt x="509805" y="553214"/>
                  </a:lnTo>
                  <a:lnTo>
                    <a:pt x="531877" y="483454"/>
                  </a:lnTo>
                  <a:cubicBezTo>
                    <a:pt x="531877" y="483454"/>
                    <a:pt x="548899" y="494567"/>
                    <a:pt x="577611" y="505493"/>
                  </a:cubicBezTo>
                  <a:cubicBezTo>
                    <a:pt x="609129" y="516980"/>
                    <a:pt x="607165" y="542848"/>
                    <a:pt x="607258" y="591409"/>
                  </a:cubicBezTo>
                  <a:lnTo>
                    <a:pt x="490352" y="591409"/>
                  </a:lnTo>
                  <a:lnTo>
                    <a:pt x="484366" y="591409"/>
                  </a:lnTo>
                  <a:lnTo>
                    <a:pt x="442935" y="591409"/>
                  </a:lnTo>
                  <a:lnTo>
                    <a:pt x="373072" y="591409"/>
                  </a:lnTo>
                  <a:lnTo>
                    <a:pt x="303769" y="591409"/>
                  </a:lnTo>
                  <a:lnTo>
                    <a:pt x="296568" y="591409"/>
                  </a:lnTo>
                  <a:lnTo>
                    <a:pt x="234093" y="591409"/>
                  </a:lnTo>
                  <a:lnTo>
                    <a:pt x="164230" y="591409"/>
                  </a:lnTo>
                  <a:lnTo>
                    <a:pt x="117093" y="591409"/>
                  </a:lnTo>
                  <a:lnTo>
                    <a:pt x="111108" y="591409"/>
                  </a:lnTo>
                  <a:lnTo>
                    <a:pt x="0" y="591409"/>
                  </a:lnTo>
                  <a:cubicBezTo>
                    <a:pt x="655" y="542848"/>
                    <a:pt x="-1403" y="516980"/>
                    <a:pt x="30208" y="505493"/>
                  </a:cubicBezTo>
                  <a:cubicBezTo>
                    <a:pt x="58734" y="494661"/>
                    <a:pt x="75942" y="483454"/>
                    <a:pt x="75942" y="483454"/>
                  </a:cubicBezTo>
                  <a:lnTo>
                    <a:pt x="98014" y="553214"/>
                  </a:lnTo>
                  <a:lnTo>
                    <a:pt x="101007" y="562646"/>
                  </a:lnTo>
                  <a:lnTo>
                    <a:pt x="110827" y="534630"/>
                  </a:lnTo>
                  <a:cubicBezTo>
                    <a:pt x="88194" y="503065"/>
                    <a:pt x="112604" y="501571"/>
                    <a:pt x="116813" y="501571"/>
                  </a:cubicBezTo>
                  <a:lnTo>
                    <a:pt x="117000" y="501571"/>
                  </a:lnTo>
                  <a:lnTo>
                    <a:pt x="117093" y="501571"/>
                  </a:lnTo>
                  <a:lnTo>
                    <a:pt x="117187" y="501571"/>
                  </a:lnTo>
                  <a:lnTo>
                    <a:pt x="117374" y="501571"/>
                  </a:lnTo>
                  <a:cubicBezTo>
                    <a:pt x="121583" y="501571"/>
                    <a:pt x="145993" y="503065"/>
                    <a:pt x="123360" y="534630"/>
                  </a:cubicBezTo>
                  <a:lnTo>
                    <a:pt x="133180" y="562646"/>
                  </a:lnTo>
                  <a:lnTo>
                    <a:pt x="136172" y="553214"/>
                  </a:lnTo>
                  <a:lnTo>
                    <a:pt x="158244" y="483454"/>
                  </a:lnTo>
                  <a:cubicBezTo>
                    <a:pt x="158244" y="483454"/>
                    <a:pt x="167877" y="489804"/>
                    <a:pt x="184806" y="497556"/>
                  </a:cubicBezTo>
                  <a:cubicBezTo>
                    <a:pt x="189014" y="494194"/>
                    <a:pt x="194158" y="491485"/>
                    <a:pt x="200424" y="489244"/>
                  </a:cubicBezTo>
                  <a:cubicBezTo>
                    <a:pt x="234467" y="476263"/>
                    <a:pt x="254856" y="462909"/>
                    <a:pt x="254856" y="462909"/>
                  </a:cubicBezTo>
                  <a:close/>
                  <a:moveTo>
                    <a:pt x="486780" y="322405"/>
                  </a:moveTo>
                  <a:cubicBezTo>
                    <a:pt x="499780" y="321284"/>
                    <a:pt x="509601" y="324553"/>
                    <a:pt x="516615" y="328662"/>
                  </a:cubicBezTo>
                  <a:cubicBezTo>
                    <a:pt x="527090" y="334546"/>
                    <a:pt x="531112" y="342111"/>
                    <a:pt x="531112" y="342111"/>
                  </a:cubicBezTo>
                  <a:cubicBezTo>
                    <a:pt x="531112" y="342111"/>
                    <a:pt x="555148" y="343699"/>
                    <a:pt x="547012" y="392546"/>
                  </a:cubicBezTo>
                  <a:cubicBezTo>
                    <a:pt x="546544" y="395067"/>
                    <a:pt x="545796" y="397682"/>
                    <a:pt x="544954" y="400297"/>
                  </a:cubicBezTo>
                  <a:cubicBezTo>
                    <a:pt x="549630" y="399737"/>
                    <a:pt x="555429" y="402632"/>
                    <a:pt x="550004" y="421405"/>
                  </a:cubicBezTo>
                  <a:cubicBezTo>
                    <a:pt x="546170" y="435134"/>
                    <a:pt x="542522" y="438964"/>
                    <a:pt x="539810" y="439244"/>
                  </a:cubicBezTo>
                  <a:cubicBezTo>
                    <a:pt x="537285" y="455588"/>
                    <a:pt x="524191" y="476322"/>
                    <a:pt x="503802" y="483700"/>
                  </a:cubicBezTo>
                  <a:cubicBezTo>
                    <a:pt x="495197" y="486689"/>
                    <a:pt x="485845" y="486689"/>
                    <a:pt x="477334" y="483700"/>
                  </a:cubicBezTo>
                  <a:cubicBezTo>
                    <a:pt x="456664" y="476509"/>
                    <a:pt x="443944" y="455681"/>
                    <a:pt x="441419" y="439244"/>
                  </a:cubicBezTo>
                  <a:cubicBezTo>
                    <a:pt x="438707" y="439150"/>
                    <a:pt x="435059" y="435228"/>
                    <a:pt x="431225" y="421405"/>
                  </a:cubicBezTo>
                  <a:cubicBezTo>
                    <a:pt x="425800" y="402632"/>
                    <a:pt x="431412" y="399737"/>
                    <a:pt x="436275" y="400297"/>
                  </a:cubicBezTo>
                  <a:cubicBezTo>
                    <a:pt x="435340" y="397682"/>
                    <a:pt x="434685" y="395161"/>
                    <a:pt x="434217" y="392546"/>
                  </a:cubicBezTo>
                  <a:cubicBezTo>
                    <a:pt x="432440" y="383860"/>
                    <a:pt x="431973" y="375641"/>
                    <a:pt x="434030" y="367795"/>
                  </a:cubicBezTo>
                  <a:cubicBezTo>
                    <a:pt x="436462" y="357335"/>
                    <a:pt x="442167" y="348836"/>
                    <a:pt x="448527" y="342392"/>
                  </a:cubicBezTo>
                  <a:cubicBezTo>
                    <a:pt x="452642" y="338095"/>
                    <a:pt x="457132" y="334360"/>
                    <a:pt x="461995" y="331277"/>
                  </a:cubicBezTo>
                  <a:cubicBezTo>
                    <a:pt x="466017" y="328569"/>
                    <a:pt x="470319" y="326141"/>
                    <a:pt x="475089" y="324553"/>
                  </a:cubicBezTo>
                  <a:cubicBezTo>
                    <a:pt x="478830" y="323152"/>
                    <a:pt x="482852" y="322405"/>
                    <a:pt x="486780" y="322405"/>
                  </a:cubicBezTo>
                  <a:close/>
                  <a:moveTo>
                    <a:pt x="113711" y="322405"/>
                  </a:moveTo>
                  <a:cubicBezTo>
                    <a:pt x="126714" y="321284"/>
                    <a:pt x="136536" y="324553"/>
                    <a:pt x="143552" y="328662"/>
                  </a:cubicBezTo>
                  <a:cubicBezTo>
                    <a:pt x="154029" y="334546"/>
                    <a:pt x="157958" y="342111"/>
                    <a:pt x="157958" y="342111"/>
                  </a:cubicBezTo>
                  <a:cubicBezTo>
                    <a:pt x="157958" y="342111"/>
                    <a:pt x="182092" y="343699"/>
                    <a:pt x="173954" y="392546"/>
                  </a:cubicBezTo>
                  <a:cubicBezTo>
                    <a:pt x="173486" y="395067"/>
                    <a:pt x="172738" y="397682"/>
                    <a:pt x="171802" y="400297"/>
                  </a:cubicBezTo>
                  <a:cubicBezTo>
                    <a:pt x="176573" y="399737"/>
                    <a:pt x="182279" y="402632"/>
                    <a:pt x="176947" y="421405"/>
                  </a:cubicBezTo>
                  <a:cubicBezTo>
                    <a:pt x="173112" y="435134"/>
                    <a:pt x="169464" y="438964"/>
                    <a:pt x="166751" y="439244"/>
                  </a:cubicBezTo>
                  <a:cubicBezTo>
                    <a:pt x="164225" y="455588"/>
                    <a:pt x="151129" y="476322"/>
                    <a:pt x="130643" y="483700"/>
                  </a:cubicBezTo>
                  <a:cubicBezTo>
                    <a:pt x="122037" y="486689"/>
                    <a:pt x="112682" y="486689"/>
                    <a:pt x="104264" y="483700"/>
                  </a:cubicBezTo>
                  <a:cubicBezTo>
                    <a:pt x="83497" y="476509"/>
                    <a:pt x="70775" y="455681"/>
                    <a:pt x="68343" y="439244"/>
                  </a:cubicBezTo>
                  <a:cubicBezTo>
                    <a:pt x="65536" y="438964"/>
                    <a:pt x="61982" y="435134"/>
                    <a:pt x="58053" y="421592"/>
                  </a:cubicBezTo>
                  <a:cubicBezTo>
                    <a:pt x="52721" y="402726"/>
                    <a:pt x="58427" y="399924"/>
                    <a:pt x="63198" y="400391"/>
                  </a:cubicBezTo>
                  <a:cubicBezTo>
                    <a:pt x="62169" y="397776"/>
                    <a:pt x="61608" y="395254"/>
                    <a:pt x="61046" y="392639"/>
                  </a:cubicBezTo>
                  <a:cubicBezTo>
                    <a:pt x="59363" y="383953"/>
                    <a:pt x="58801" y="375734"/>
                    <a:pt x="60953" y="367889"/>
                  </a:cubicBezTo>
                  <a:cubicBezTo>
                    <a:pt x="63291" y="357428"/>
                    <a:pt x="69091" y="348929"/>
                    <a:pt x="75452" y="342485"/>
                  </a:cubicBezTo>
                  <a:cubicBezTo>
                    <a:pt x="79568" y="338282"/>
                    <a:pt x="84058" y="334546"/>
                    <a:pt x="88922" y="331371"/>
                  </a:cubicBezTo>
                  <a:cubicBezTo>
                    <a:pt x="92758" y="328662"/>
                    <a:pt x="97154" y="326327"/>
                    <a:pt x="101831" y="324646"/>
                  </a:cubicBezTo>
                  <a:cubicBezTo>
                    <a:pt x="105573" y="323432"/>
                    <a:pt x="109502" y="322685"/>
                    <a:pt x="113711" y="322405"/>
                  </a:cubicBezTo>
                  <a:close/>
                  <a:moveTo>
                    <a:pt x="299632" y="270867"/>
                  </a:moveTo>
                  <a:cubicBezTo>
                    <a:pt x="314973" y="269560"/>
                    <a:pt x="326666" y="273389"/>
                    <a:pt x="335085" y="278338"/>
                  </a:cubicBezTo>
                  <a:cubicBezTo>
                    <a:pt x="347527" y="285342"/>
                    <a:pt x="352298" y="294401"/>
                    <a:pt x="352298" y="294401"/>
                  </a:cubicBezTo>
                  <a:cubicBezTo>
                    <a:pt x="352298" y="294401"/>
                    <a:pt x="380922" y="296455"/>
                    <a:pt x="371194" y="354447"/>
                  </a:cubicBezTo>
                  <a:cubicBezTo>
                    <a:pt x="370632" y="357436"/>
                    <a:pt x="369884" y="360517"/>
                    <a:pt x="368761" y="363693"/>
                  </a:cubicBezTo>
                  <a:cubicBezTo>
                    <a:pt x="374468" y="363039"/>
                    <a:pt x="381203" y="366401"/>
                    <a:pt x="374842" y="388813"/>
                  </a:cubicBezTo>
                  <a:cubicBezTo>
                    <a:pt x="370258" y="405249"/>
                    <a:pt x="365862" y="409825"/>
                    <a:pt x="362588" y="410105"/>
                  </a:cubicBezTo>
                  <a:cubicBezTo>
                    <a:pt x="359594" y="429529"/>
                    <a:pt x="344066" y="454276"/>
                    <a:pt x="319744" y="463055"/>
                  </a:cubicBezTo>
                  <a:cubicBezTo>
                    <a:pt x="309641" y="466790"/>
                    <a:pt x="298416" y="466790"/>
                    <a:pt x="288313" y="463148"/>
                  </a:cubicBezTo>
                  <a:cubicBezTo>
                    <a:pt x="263617" y="454557"/>
                    <a:pt x="248462" y="429809"/>
                    <a:pt x="245469" y="410199"/>
                  </a:cubicBezTo>
                  <a:cubicBezTo>
                    <a:pt x="242288" y="409825"/>
                    <a:pt x="237892" y="405342"/>
                    <a:pt x="233308" y="388907"/>
                  </a:cubicBezTo>
                  <a:cubicBezTo>
                    <a:pt x="226947" y="366494"/>
                    <a:pt x="233682" y="363319"/>
                    <a:pt x="239482" y="363786"/>
                  </a:cubicBezTo>
                  <a:cubicBezTo>
                    <a:pt x="238360" y="360704"/>
                    <a:pt x="237518" y="357716"/>
                    <a:pt x="237050" y="354541"/>
                  </a:cubicBezTo>
                  <a:cubicBezTo>
                    <a:pt x="234992" y="344082"/>
                    <a:pt x="234431" y="334370"/>
                    <a:pt x="236863" y="325031"/>
                  </a:cubicBezTo>
                  <a:cubicBezTo>
                    <a:pt x="239763" y="312517"/>
                    <a:pt x="246498" y="302525"/>
                    <a:pt x="254075" y="294774"/>
                  </a:cubicBezTo>
                  <a:cubicBezTo>
                    <a:pt x="258846" y="289731"/>
                    <a:pt x="264365" y="285249"/>
                    <a:pt x="270071" y="281607"/>
                  </a:cubicBezTo>
                  <a:cubicBezTo>
                    <a:pt x="274655" y="278338"/>
                    <a:pt x="279894" y="275537"/>
                    <a:pt x="285506" y="273669"/>
                  </a:cubicBezTo>
                  <a:cubicBezTo>
                    <a:pt x="289903" y="272175"/>
                    <a:pt x="294674" y="271148"/>
                    <a:pt x="299632" y="270867"/>
                  </a:cubicBezTo>
                  <a:close/>
                  <a:moveTo>
                    <a:pt x="246074" y="135486"/>
                  </a:moveTo>
                  <a:cubicBezTo>
                    <a:pt x="243923" y="146504"/>
                    <a:pt x="242708" y="158643"/>
                    <a:pt x="242708" y="171715"/>
                  </a:cubicBezTo>
                  <a:cubicBezTo>
                    <a:pt x="242708" y="184787"/>
                    <a:pt x="244017" y="196833"/>
                    <a:pt x="246168" y="207944"/>
                  </a:cubicBezTo>
                  <a:lnTo>
                    <a:pt x="291334" y="207944"/>
                  </a:lnTo>
                  <a:lnTo>
                    <a:pt x="291334" y="135486"/>
                  </a:lnTo>
                  <a:close/>
                  <a:moveTo>
                    <a:pt x="388399" y="135299"/>
                  </a:moveTo>
                  <a:cubicBezTo>
                    <a:pt x="390269" y="146504"/>
                    <a:pt x="391391" y="158643"/>
                    <a:pt x="391391" y="171528"/>
                  </a:cubicBezTo>
                  <a:cubicBezTo>
                    <a:pt x="391391" y="184507"/>
                    <a:pt x="390269" y="196459"/>
                    <a:pt x="388399" y="207757"/>
                  </a:cubicBezTo>
                  <a:lnTo>
                    <a:pt x="426926" y="207757"/>
                  </a:lnTo>
                  <a:cubicBezTo>
                    <a:pt x="430292" y="196366"/>
                    <a:pt x="432162" y="184134"/>
                    <a:pt x="432162" y="171528"/>
                  </a:cubicBezTo>
                  <a:cubicBezTo>
                    <a:pt x="432162" y="159016"/>
                    <a:pt x="430292" y="146784"/>
                    <a:pt x="426926" y="135299"/>
                  </a:cubicBezTo>
                  <a:close/>
                  <a:moveTo>
                    <a:pt x="316956" y="135299"/>
                  </a:moveTo>
                  <a:lnTo>
                    <a:pt x="316956" y="207757"/>
                  </a:lnTo>
                  <a:lnTo>
                    <a:pt x="362216" y="207757"/>
                  </a:lnTo>
                  <a:cubicBezTo>
                    <a:pt x="364367" y="196739"/>
                    <a:pt x="365582" y="184601"/>
                    <a:pt x="365582" y="171528"/>
                  </a:cubicBezTo>
                  <a:cubicBezTo>
                    <a:pt x="365582" y="158456"/>
                    <a:pt x="364273" y="146411"/>
                    <a:pt x="362122" y="135299"/>
                  </a:cubicBezTo>
                  <a:close/>
                  <a:moveTo>
                    <a:pt x="181177" y="135299"/>
                  </a:moveTo>
                  <a:cubicBezTo>
                    <a:pt x="177811" y="146784"/>
                    <a:pt x="175940" y="159016"/>
                    <a:pt x="175940" y="171528"/>
                  </a:cubicBezTo>
                  <a:cubicBezTo>
                    <a:pt x="175940" y="184134"/>
                    <a:pt x="177811" y="196366"/>
                    <a:pt x="181177" y="207757"/>
                  </a:cubicBezTo>
                  <a:lnTo>
                    <a:pt x="219704" y="207757"/>
                  </a:lnTo>
                  <a:cubicBezTo>
                    <a:pt x="217834" y="196553"/>
                    <a:pt x="216712" y="184507"/>
                    <a:pt x="216712" y="171528"/>
                  </a:cubicBezTo>
                  <a:cubicBezTo>
                    <a:pt x="216712" y="158643"/>
                    <a:pt x="217834" y="146691"/>
                    <a:pt x="219704" y="135299"/>
                  </a:cubicBezTo>
                  <a:close/>
                  <a:moveTo>
                    <a:pt x="253368" y="54157"/>
                  </a:moveTo>
                  <a:cubicBezTo>
                    <a:pt x="227372" y="65362"/>
                    <a:pt x="205771" y="85064"/>
                    <a:pt x="192024" y="109715"/>
                  </a:cubicBezTo>
                  <a:lnTo>
                    <a:pt x="225876" y="109715"/>
                  </a:lnTo>
                  <a:cubicBezTo>
                    <a:pt x="232796" y="87118"/>
                    <a:pt x="242895" y="68723"/>
                    <a:pt x="253368" y="54157"/>
                  </a:cubicBezTo>
                  <a:close/>
                  <a:moveTo>
                    <a:pt x="354922" y="54064"/>
                  </a:moveTo>
                  <a:cubicBezTo>
                    <a:pt x="365395" y="68630"/>
                    <a:pt x="375494" y="87025"/>
                    <a:pt x="382414" y="109528"/>
                  </a:cubicBezTo>
                  <a:lnTo>
                    <a:pt x="416266" y="109528"/>
                  </a:lnTo>
                  <a:cubicBezTo>
                    <a:pt x="402519" y="85064"/>
                    <a:pt x="380918" y="65362"/>
                    <a:pt x="354922" y="54064"/>
                  </a:cubicBezTo>
                  <a:close/>
                  <a:moveTo>
                    <a:pt x="316956" y="49301"/>
                  </a:moveTo>
                  <a:lnTo>
                    <a:pt x="316956" y="109715"/>
                  </a:lnTo>
                  <a:lnTo>
                    <a:pt x="355109" y="109715"/>
                  </a:lnTo>
                  <a:cubicBezTo>
                    <a:pt x="344916" y="81702"/>
                    <a:pt x="329487" y="61907"/>
                    <a:pt x="316956" y="49301"/>
                  </a:cubicBezTo>
                  <a:close/>
                  <a:moveTo>
                    <a:pt x="291334" y="49021"/>
                  </a:moveTo>
                  <a:cubicBezTo>
                    <a:pt x="278803" y="61534"/>
                    <a:pt x="263093" y="81422"/>
                    <a:pt x="252994" y="109528"/>
                  </a:cubicBezTo>
                  <a:lnTo>
                    <a:pt x="291334" y="109528"/>
                  </a:lnTo>
                  <a:close/>
                  <a:moveTo>
                    <a:pt x="304145" y="0"/>
                  </a:moveTo>
                  <a:cubicBezTo>
                    <a:pt x="399059" y="0"/>
                    <a:pt x="476113" y="77034"/>
                    <a:pt x="476113" y="171715"/>
                  </a:cubicBezTo>
                  <a:cubicBezTo>
                    <a:pt x="476113" y="232315"/>
                    <a:pt x="444413" y="285725"/>
                    <a:pt x="396628" y="316258"/>
                  </a:cubicBezTo>
                  <a:cubicBezTo>
                    <a:pt x="394664" y="304680"/>
                    <a:pt x="390643" y="294969"/>
                    <a:pt x="384565" y="287219"/>
                  </a:cubicBezTo>
                  <a:cubicBezTo>
                    <a:pt x="381573" y="283484"/>
                    <a:pt x="378300" y="280496"/>
                    <a:pt x="374933" y="277975"/>
                  </a:cubicBezTo>
                  <a:cubicBezTo>
                    <a:pt x="392046" y="266677"/>
                    <a:pt x="406166" y="251457"/>
                    <a:pt x="416078" y="233529"/>
                  </a:cubicBezTo>
                  <a:lnTo>
                    <a:pt x="382321" y="233529"/>
                  </a:lnTo>
                  <a:cubicBezTo>
                    <a:pt x="377926" y="247908"/>
                    <a:pt x="372222" y="260607"/>
                    <a:pt x="365956" y="271625"/>
                  </a:cubicBezTo>
                  <a:cubicBezTo>
                    <a:pt x="361748" y="267050"/>
                    <a:pt x="355670" y="261728"/>
                    <a:pt x="347441" y="257059"/>
                  </a:cubicBezTo>
                  <a:cubicBezTo>
                    <a:pt x="346693" y="256685"/>
                    <a:pt x="346038" y="256312"/>
                    <a:pt x="345290" y="255938"/>
                  </a:cubicBezTo>
                  <a:cubicBezTo>
                    <a:pt x="348937" y="249216"/>
                    <a:pt x="352397" y="241746"/>
                    <a:pt x="355296" y="233715"/>
                  </a:cubicBezTo>
                  <a:lnTo>
                    <a:pt x="316956" y="233715"/>
                  </a:lnTo>
                  <a:lnTo>
                    <a:pt x="316956" y="246881"/>
                  </a:lnTo>
                  <a:cubicBezTo>
                    <a:pt x="313403" y="246414"/>
                    <a:pt x="309662" y="246134"/>
                    <a:pt x="305735" y="246134"/>
                  </a:cubicBezTo>
                  <a:cubicBezTo>
                    <a:pt x="303303" y="246134"/>
                    <a:pt x="300685" y="246228"/>
                    <a:pt x="298067" y="246508"/>
                  </a:cubicBezTo>
                  <a:cubicBezTo>
                    <a:pt x="295822" y="246508"/>
                    <a:pt x="293578" y="246788"/>
                    <a:pt x="291334" y="247161"/>
                  </a:cubicBezTo>
                  <a:lnTo>
                    <a:pt x="291334" y="233529"/>
                  </a:lnTo>
                  <a:lnTo>
                    <a:pt x="253181" y="233529"/>
                  </a:lnTo>
                  <a:cubicBezTo>
                    <a:pt x="256267" y="241932"/>
                    <a:pt x="259727" y="249589"/>
                    <a:pt x="263654" y="256592"/>
                  </a:cubicBezTo>
                  <a:cubicBezTo>
                    <a:pt x="261223" y="257993"/>
                    <a:pt x="258885" y="259487"/>
                    <a:pt x="256548" y="261074"/>
                  </a:cubicBezTo>
                  <a:cubicBezTo>
                    <a:pt x="251498" y="264155"/>
                    <a:pt x="246822" y="267797"/>
                    <a:pt x="242427" y="271812"/>
                  </a:cubicBezTo>
                  <a:cubicBezTo>
                    <a:pt x="236162" y="260701"/>
                    <a:pt x="230458" y="248002"/>
                    <a:pt x="225969" y="233529"/>
                  </a:cubicBezTo>
                  <a:lnTo>
                    <a:pt x="192212" y="233529"/>
                  </a:lnTo>
                  <a:cubicBezTo>
                    <a:pt x="202404" y="252017"/>
                    <a:pt x="217273" y="267704"/>
                    <a:pt x="234946" y="279095"/>
                  </a:cubicBezTo>
                  <a:cubicBezTo>
                    <a:pt x="224380" y="290487"/>
                    <a:pt x="216992" y="303279"/>
                    <a:pt x="213345" y="317192"/>
                  </a:cubicBezTo>
                  <a:cubicBezTo>
                    <a:pt x="164719" y="286939"/>
                    <a:pt x="132177" y="232968"/>
                    <a:pt x="132177" y="171715"/>
                  </a:cubicBezTo>
                  <a:cubicBezTo>
                    <a:pt x="132177" y="76940"/>
                    <a:pt x="209418" y="0"/>
                    <a:pt x="30414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anchor="t" wrap="square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3" id="13"/>
          <p:cNvSpPr/>
          <p:nvPr/>
        </p:nvSpPr>
        <p:spPr>
          <a:xfrm>
            <a:off x="6562915" y="1727591"/>
            <a:ext cx="4957571" cy="67056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Test cases should cover all aspects of the system, using requirement specifications for direction; create cases that span all functionalities for extensive coverage.</a:t>
            </a:r>
          </a:p>
        </p:txBody>
      </p:sp>
      <p:sp>
        <p:nvSpPr>
          <p:cNvPr name="TextBox 14" id="14"/>
          <p:cNvSpPr txBox="true"/>
          <p:nvPr/>
        </p:nvSpPr>
        <p:spPr>
          <a:xfrm>
            <a:off x="6562916" y="1419019"/>
            <a:ext cx="4957571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Creating System Test Cases</a:t>
            </a:r>
            <a:endParaRPr lang="en-US" sz="1100"/>
          </a:p>
        </p:txBody>
      </p:sp>
      <p:grpSp>
        <p:nvGrpSpPr>
          <p:cNvPr name="Group 15" id="15"/>
          <p:cNvGrpSpPr/>
          <p:nvPr/>
        </p:nvGrpSpPr>
        <p:grpSpPr>
          <a:xfrm>
            <a:off x="5523228" y="2974878"/>
            <a:ext cx="878080" cy="880403"/>
            <a:chOff x="3852543" y="1667810"/>
            <a:chExt cx="823456" cy="825634"/>
          </a:xfrm>
        </p:grpSpPr>
        <p:sp>
          <p:nvSpPr>
            <p:cNvPr name="AutoShape 16" id="16"/>
            <p:cNvSpPr/>
            <p:nvPr/>
          </p:nvSpPr>
          <p:spPr>
            <a:xfrm>
              <a:off x="3852543" y="1667810"/>
              <a:ext cx="823456" cy="825634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rgbClr val="FFFFFF"/>
              </a:solidFill>
            </a:ln>
          </p:spPr>
          <p:txBody>
            <a:bodyPr vert="horz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4053487" y="1882499"/>
              <a:ext cx="421566" cy="396253"/>
            </a:xfrm>
            <a:custGeom>
              <a:avLst/>
              <a:gdLst/>
              <a:ahLst/>
              <a:cxnLst/>
              <a:rect r="r" b="b" t="t" l="l"/>
              <a:pathLst>
                <a:path w="606516" h="570098" stroke="true" fill="norm" extrusionOk="true">
                  <a:moveTo>
                    <a:pt x="373712" y="411044"/>
                  </a:moveTo>
                  <a:lnTo>
                    <a:pt x="406213" y="513558"/>
                  </a:lnTo>
                  <a:lnTo>
                    <a:pt x="410671" y="527554"/>
                  </a:lnTo>
                  <a:lnTo>
                    <a:pt x="425250" y="486400"/>
                  </a:lnTo>
                  <a:cubicBezTo>
                    <a:pt x="391820" y="439778"/>
                    <a:pt x="427850" y="437553"/>
                    <a:pt x="434072" y="437553"/>
                  </a:cubicBezTo>
                  <a:lnTo>
                    <a:pt x="434165" y="437553"/>
                  </a:lnTo>
                  <a:lnTo>
                    <a:pt x="434258" y="437553"/>
                  </a:lnTo>
                  <a:lnTo>
                    <a:pt x="434443" y="437553"/>
                  </a:lnTo>
                  <a:lnTo>
                    <a:pt x="434536" y="437553"/>
                  </a:lnTo>
                  <a:cubicBezTo>
                    <a:pt x="440851" y="437553"/>
                    <a:pt x="476788" y="439778"/>
                    <a:pt x="443358" y="486400"/>
                  </a:cubicBezTo>
                  <a:lnTo>
                    <a:pt x="457937" y="527554"/>
                  </a:lnTo>
                  <a:lnTo>
                    <a:pt x="462395" y="513558"/>
                  </a:lnTo>
                  <a:lnTo>
                    <a:pt x="494804" y="411044"/>
                  </a:lnTo>
                  <a:cubicBezTo>
                    <a:pt x="494804" y="411044"/>
                    <a:pt x="520062" y="427450"/>
                    <a:pt x="562221" y="443485"/>
                  </a:cubicBezTo>
                  <a:cubicBezTo>
                    <a:pt x="608652" y="460355"/>
                    <a:pt x="605681" y="498357"/>
                    <a:pt x="606516" y="570098"/>
                  </a:cubicBezTo>
                  <a:lnTo>
                    <a:pt x="434443" y="570098"/>
                  </a:lnTo>
                  <a:lnTo>
                    <a:pt x="434072" y="570098"/>
                  </a:lnTo>
                  <a:lnTo>
                    <a:pt x="374362" y="570098"/>
                  </a:lnTo>
                  <a:lnTo>
                    <a:pt x="374362" y="569727"/>
                  </a:lnTo>
                  <a:cubicBezTo>
                    <a:pt x="374362" y="565000"/>
                    <a:pt x="374269" y="560458"/>
                    <a:pt x="374269" y="556102"/>
                  </a:cubicBezTo>
                  <a:cubicBezTo>
                    <a:pt x="373897" y="522641"/>
                    <a:pt x="373619" y="496132"/>
                    <a:pt x="366840" y="473702"/>
                  </a:cubicBezTo>
                  <a:cubicBezTo>
                    <a:pt x="361268" y="455349"/>
                    <a:pt x="351703" y="441075"/>
                    <a:pt x="337681" y="430323"/>
                  </a:cubicBezTo>
                  <a:cubicBezTo>
                    <a:pt x="360711" y="419571"/>
                    <a:pt x="373712" y="411044"/>
                    <a:pt x="373712" y="411044"/>
                  </a:cubicBezTo>
                  <a:close/>
                  <a:moveTo>
                    <a:pt x="111694" y="411044"/>
                  </a:moveTo>
                  <a:lnTo>
                    <a:pt x="144097" y="513541"/>
                  </a:lnTo>
                  <a:lnTo>
                    <a:pt x="148554" y="527535"/>
                  </a:lnTo>
                  <a:lnTo>
                    <a:pt x="163130" y="486388"/>
                  </a:lnTo>
                  <a:cubicBezTo>
                    <a:pt x="129706" y="439773"/>
                    <a:pt x="165730" y="437549"/>
                    <a:pt x="171951" y="437549"/>
                  </a:cubicBezTo>
                  <a:lnTo>
                    <a:pt x="172044" y="437549"/>
                  </a:lnTo>
                  <a:lnTo>
                    <a:pt x="172230" y="437549"/>
                  </a:lnTo>
                  <a:lnTo>
                    <a:pt x="172323" y="437549"/>
                  </a:lnTo>
                  <a:lnTo>
                    <a:pt x="172416" y="437549"/>
                  </a:lnTo>
                  <a:cubicBezTo>
                    <a:pt x="178729" y="437549"/>
                    <a:pt x="214661" y="439773"/>
                    <a:pt x="181236" y="486388"/>
                  </a:cubicBezTo>
                  <a:lnTo>
                    <a:pt x="195813" y="527535"/>
                  </a:lnTo>
                  <a:lnTo>
                    <a:pt x="200269" y="513541"/>
                  </a:lnTo>
                  <a:lnTo>
                    <a:pt x="232766" y="411044"/>
                  </a:lnTo>
                  <a:cubicBezTo>
                    <a:pt x="232766" y="411044"/>
                    <a:pt x="258020" y="427447"/>
                    <a:pt x="300079" y="443480"/>
                  </a:cubicBezTo>
                  <a:cubicBezTo>
                    <a:pt x="346502" y="460347"/>
                    <a:pt x="343624" y="498343"/>
                    <a:pt x="344552" y="569887"/>
                  </a:cubicBezTo>
                  <a:lnTo>
                    <a:pt x="172416" y="569887"/>
                  </a:lnTo>
                  <a:lnTo>
                    <a:pt x="172044" y="569887"/>
                  </a:lnTo>
                  <a:lnTo>
                    <a:pt x="0" y="569887"/>
                  </a:lnTo>
                  <a:cubicBezTo>
                    <a:pt x="1021" y="498343"/>
                    <a:pt x="-1950" y="460347"/>
                    <a:pt x="44287" y="443480"/>
                  </a:cubicBezTo>
                  <a:cubicBezTo>
                    <a:pt x="86439" y="427447"/>
                    <a:pt x="111694" y="411044"/>
                    <a:pt x="111694" y="411044"/>
                  </a:cubicBezTo>
                  <a:close/>
                  <a:moveTo>
                    <a:pt x="434261" y="196698"/>
                  </a:moveTo>
                  <a:cubicBezTo>
                    <a:pt x="441132" y="196420"/>
                    <a:pt x="510677" y="195678"/>
                    <a:pt x="514298" y="278742"/>
                  </a:cubicBezTo>
                  <a:cubicBezTo>
                    <a:pt x="514298" y="278742"/>
                    <a:pt x="527854" y="402967"/>
                    <a:pt x="434632" y="403987"/>
                  </a:cubicBezTo>
                  <a:lnTo>
                    <a:pt x="434168" y="403987"/>
                  </a:lnTo>
                  <a:lnTo>
                    <a:pt x="433704" y="403987"/>
                  </a:lnTo>
                  <a:cubicBezTo>
                    <a:pt x="340574" y="402967"/>
                    <a:pt x="354038" y="278742"/>
                    <a:pt x="354038" y="278742"/>
                  </a:cubicBezTo>
                  <a:cubicBezTo>
                    <a:pt x="357937" y="195678"/>
                    <a:pt x="427483" y="196420"/>
                    <a:pt x="434261" y="196698"/>
                  </a:cubicBezTo>
                  <a:close/>
                  <a:moveTo>
                    <a:pt x="172044" y="196698"/>
                  </a:moveTo>
                  <a:cubicBezTo>
                    <a:pt x="178915" y="196420"/>
                    <a:pt x="248460" y="195678"/>
                    <a:pt x="252267" y="278742"/>
                  </a:cubicBezTo>
                  <a:cubicBezTo>
                    <a:pt x="252267" y="278742"/>
                    <a:pt x="265916" y="402967"/>
                    <a:pt x="172694" y="403987"/>
                  </a:cubicBezTo>
                  <a:lnTo>
                    <a:pt x="172230" y="403987"/>
                  </a:lnTo>
                  <a:lnTo>
                    <a:pt x="171673" y="403987"/>
                  </a:lnTo>
                  <a:cubicBezTo>
                    <a:pt x="78636" y="402967"/>
                    <a:pt x="92099" y="278742"/>
                    <a:pt x="91821" y="278742"/>
                  </a:cubicBezTo>
                  <a:cubicBezTo>
                    <a:pt x="95720" y="195678"/>
                    <a:pt x="165266" y="196420"/>
                    <a:pt x="172044" y="196698"/>
                  </a:cubicBezTo>
                  <a:close/>
                  <a:moveTo>
                    <a:pt x="301680" y="52170"/>
                  </a:moveTo>
                  <a:lnTo>
                    <a:pt x="303165" y="52170"/>
                  </a:lnTo>
                  <a:cubicBezTo>
                    <a:pt x="321728" y="52077"/>
                    <a:pt x="336763" y="66906"/>
                    <a:pt x="336763" y="85443"/>
                  </a:cubicBezTo>
                  <a:cubicBezTo>
                    <a:pt x="336763" y="103795"/>
                    <a:pt x="321913" y="118624"/>
                    <a:pt x="303444" y="118809"/>
                  </a:cubicBezTo>
                  <a:cubicBezTo>
                    <a:pt x="284881" y="118902"/>
                    <a:pt x="269938" y="104073"/>
                    <a:pt x="270031" y="85443"/>
                  </a:cubicBezTo>
                  <a:lnTo>
                    <a:pt x="270031" y="83775"/>
                  </a:lnTo>
                  <a:cubicBezTo>
                    <a:pt x="272908" y="84794"/>
                    <a:pt x="275878" y="85443"/>
                    <a:pt x="279034" y="85443"/>
                  </a:cubicBezTo>
                  <a:cubicBezTo>
                    <a:pt x="292677" y="85443"/>
                    <a:pt x="303444" y="74507"/>
                    <a:pt x="303444" y="61067"/>
                  </a:cubicBezTo>
                  <a:cubicBezTo>
                    <a:pt x="303351" y="58009"/>
                    <a:pt x="302794" y="54858"/>
                    <a:pt x="301680" y="52170"/>
                  </a:cubicBezTo>
                  <a:close/>
                  <a:moveTo>
                    <a:pt x="303340" y="27249"/>
                  </a:moveTo>
                  <a:cubicBezTo>
                    <a:pt x="271025" y="27249"/>
                    <a:pt x="244838" y="53293"/>
                    <a:pt x="244838" y="85547"/>
                  </a:cubicBezTo>
                  <a:cubicBezTo>
                    <a:pt x="244838" y="117801"/>
                    <a:pt x="271025" y="143845"/>
                    <a:pt x="303340" y="143845"/>
                  </a:cubicBezTo>
                  <a:cubicBezTo>
                    <a:pt x="335656" y="143845"/>
                    <a:pt x="361750" y="117801"/>
                    <a:pt x="361750" y="85547"/>
                  </a:cubicBezTo>
                  <a:cubicBezTo>
                    <a:pt x="361750" y="53293"/>
                    <a:pt x="335656" y="27249"/>
                    <a:pt x="303340" y="27249"/>
                  </a:cubicBezTo>
                  <a:close/>
                  <a:moveTo>
                    <a:pt x="303340" y="0"/>
                  </a:moveTo>
                  <a:cubicBezTo>
                    <a:pt x="314484" y="185"/>
                    <a:pt x="325348" y="2224"/>
                    <a:pt x="336120" y="5932"/>
                  </a:cubicBezTo>
                  <a:cubicBezTo>
                    <a:pt x="356085" y="12883"/>
                    <a:pt x="373729" y="23634"/>
                    <a:pt x="390443" y="35961"/>
                  </a:cubicBezTo>
                  <a:cubicBezTo>
                    <a:pt x="410316" y="50698"/>
                    <a:pt x="434552" y="75259"/>
                    <a:pt x="434552" y="75259"/>
                  </a:cubicBezTo>
                  <a:cubicBezTo>
                    <a:pt x="440217" y="81006"/>
                    <a:pt x="440495" y="90645"/>
                    <a:pt x="435202" y="96577"/>
                  </a:cubicBezTo>
                  <a:cubicBezTo>
                    <a:pt x="435202" y="96577"/>
                    <a:pt x="432695" y="99264"/>
                    <a:pt x="426288" y="105845"/>
                  </a:cubicBezTo>
                  <a:cubicBezTo>
                    <a:pt x="407901" y="124474"/>
                    <a:pt x="387843" y="140880"/>
                    <a:pt x="364814" y="153392"/>
                  </a:cubicBezTo>
                  <a:cubicBezTo>
                    <a:pt x="346985" y="163124"/>
                    <a:pt x="328227" y="169797"/>
                    <a:pt x="307612" y="170816"/>
                  </a:cubicBezTo>
                  <a:cubicBezTo>
                    <a:pt x="306126" y="170909"/>
                    <a:pt x="304826" y="170909"/>
                    <a:pt x="303340" y="170909"/>
                  </a:cubicBezTo>
                  <a:cubicBezTo>
                    <a:pt x="301855" y="170909"/>
                    <a:pt x="300462" y="170909"/>
                    <a:pt x="298976" y="170816"/>
                  </a:cubicBezTo>
                  <a:cubicBezTo>
                    <a:pt x="278454" y="169797"/>
                    <a:pt x="259603" y="163124"/>
                    <a:pt x="241774" y="153392"/>
                  </a:cubicBezTo>
                  <a:cubicBezTo>
                    <a:pt x="218744" y="140787"/>
                    <a:pt x="198687" y="124474"/>
                    <a:pt x="180393" y="105845"/>
                  </a:cubicBezTo>
                  <a:cubicBezTo>
                    <a:pt x="173893" y="99264"/>
                    <a:pt x="171478" y="96577"/>
                    <a:pt x="171478" y="96577"/>
                  </a:cubicBezTo>
                  <a:cubicBezTo>
                    <a:pt x="166278" y="90459"/>
                    <a:pt x="166464" y="81006"/>
                    <a:pt x="172036" y="75259"/>
                  </a:cubicBezTo>
                  <a:cubicBezTo>
                    <a:pt x="172036" y="75259"/>
                    <a:pt x="196365" y="50698"/>
                    <a:pt x="216144" y="35961"/>
                  </a:cubicBezTo>
                  <a:cubicBezTo>
                    <a:pt x="232952" y="23542"/>
                    <a:pt x="250688" y="12790"/>
                    <a:pt x="270468" y="5932"/>
                  </a:cubicBezTo>
                  <a:cubicBezTo>
                    <a:pt x="281240" y="2224"/>
                    <a:pt x="292197" y="0"/>
                    <a:pt x="30334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anchor="t" wrap="square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8" id="18"/>
          <p:cNvSpPr/>
          <p:nvPr/>
        </p:nvSpPr>
        <p:spPr>
          <a:xfrm>
            <a:off x="6562914" y="3313723"/>
            <a:ext cx="4957571" cy="67056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Simulate real-world conditions and user scenarios to detect defects; also observe system behavior under a range of parameters.</a:t>
            </a:r>
          </a:p>
        </p:txBody>
      </p:sp>
      <p:sp>
        <p:nvSpPr>
          <p:cNvPr name="TextBox 19" id="19"/>
          <p:cNvSpPr txBox="true"/>
          <p:nvPr/>
        </p:nvSpPr>
        <p:spPr>
          <a:xfrm>
            <a:off x="6562917" y="3026504"/>
            <a:ext cx="4957571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Executing System Tests</a:t>
            </a:r>
            <a:endParaRPr lang="en-US" sz="1100"/>
          </a:p>
        </p:txBody>
      </p:sp>
      <p:grpSp>
        <p:nvGrpSpPr>
          <p:cNvPr name="Group 20" id="20"/>
          <p:cNvGrpSpPr/>
          <p:nvPr/>
        </p:nvGrpSpPr>
        <p:grpSpPr>
          <a:xfrm>
            <a:off x="5523228" y="4566933"/>
            <a:ext cx="878080" cy="880403"/>
            <a:chOff x="3852543" y="1667810"/>
            <a:chExt cx="823456" cy="825634"/>
          </a:xfrm>
        </p:grpSpPr>
        <p:sp>
          <p:nvSpPr>
            <p:cNvPr name="AutoShape 21" id="21"/>
            <p:cNvSpPr/>
            <p:nvPr/>
          </p:nvSpPr>
          <p:spPr>
            <a:xfrm>
              <a:off x="3852543" y="1667810"/>
              <a:ext cx="823456" cy="82563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FFFF"/>
              </a:solidFill>
            </a:ln>
          </p:spPr>
          <p:txBody>
            <a:bodyPr vert="horz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4053488" y="1885340"/>
              <a:ext cx="421566" cy="390570"/>
            </a:xfrm>
            <a:custGeom>
              <a:avLst/>
              <a:gdLst/>
              <a:ahLst/>
              <a:cxnLst/>
              <a:rect r="r" b="b" t="t" l="l"/>
              <a:pathLst>
                <a:path w="605804" h="561262" stroke="true" fill="norm" extrusionOk="true">
                  <a:moveTo>
                    <a:pt x="445285" y="326174"/>
                  </a:moveTo>
                  <a:cubicBezTo>
                    <a:pt x="443428" y="326174"/>
                    <a:pt x="441943" y="327658"/>
                    <a:pt x="441943" y="329512"/>
                  </a:cubicBezTo>
                  <a:lnTo>
                    <a:pt x="441943" y="343787"/>
                  </a:lnTo>
                  <a:cubicBezTo>
                    <a:pt x="432752" y="345085"/>
                    <a:pt x="425510" y="348422"/>
                    <a:pt x="419754" y="353799"/>
                  </a:cubicBezTo>
                  <a:cubicBezTo>
                    <a:pt x="413627" y="359732"/>
                    <a:pt x="410470" y="367333"/>
                    <a:pt x="410470" y="376603"/>
                  </a:cubicBezTo>
                  <a:cubicBezTo>
                    <a:pt x="410470" y="386800"/>
                    <a:pt x="413441" y="394494"/>
                    <a:pt x="419290" y="399778"/>
                  </a:cubicBezTo>
                  <a:cubicBezTo>
                    <a:pt x="425139" y="405155"/>
                    <a:pt x="434516" y="410346"/>
                    <a:pt x="447420" y="415352"/>
                  </a:cubicBezTo>
                  <a:cubicBezTo>
                    <a:pt x="452619" y="417762"/>
                    <a:pt x="456333" y="420080"/>
                    <a:pt x="458375" y="422397"/>
                  </a:cubicBezTo>
                  <a:cubicBezTo>
                    <a:pt x="460511" y="424807"/>
                    <a:pt x="461532" y="428145"/>
                    <a:pt x="461532" y="432409"/>
                  </a:cubicBezTo>
                  <a:cubicBezTo>
                    <a:pt x="461532" y="436117"/>
                    <a:pt x="460511" y="439083"/>
                    <a:pt x="458561" y="441493"/>
                  </a:cubicBezTo>
                  <a:cubicBezTo>
                    <a:pt x="456519" y="443811"/>
                    <a:pt x="453548" y="444923"/>
                    <a:pt x="449648" y="444923"/>
                  </a:cubicBezTo>
                  <a:cubicBezTo>
                    <a:pt x="444914" y="444923"/>
                    <a:pt x="441107" y="443440"/>
                    <a:pt x="438136" y="440474"/>
                  </a:cubicBezTo>
                  <a:cubicBezTo>
                    <a:pt x="435630" y="438156"/>
                    <a:pt x="434237" y="434263"/>
                    <a:pt x="433773" y="429350"/>
                  </a:cubicBezTo>
                  <a:cubicBezTo>
                    <a:pt x="433680" y="427403"/>
                    <a:pt x="431916" y="426012"/>
                    <a:pt x="429966" y="426012"/>
                  </a:cubicBezTo>
                  <a:lnTo>
                    <a:pt x="410377" y="426383"/>
                  </a:lnTo>
                  <a:cubicBezTo>
                    <a:pt x="408242" y="426383"/>
                    <a:pt x="406385" y="428237"/>
                    <a:pt x="406571" y="430369"/>
                  </a:cubicBezTo>
                  <a:cubicBezTo>
                    <a:pt x="407035" y="440752"/>
                    <a:pt x="410470" y="448724"/>
                    <a:pt x="416690" y="454471"/>
                  </a:cubicBezTo>
                  <a:cubicBezTo>
                    <a:pt x="423375" y="460497"/>
                    <a:pt x="431916" y="464112"/>
                    <a:pt x="441943" y="465317"/>
                  </a:cubicBezTo>
                  <a:lnTo>
                    <a:pt x="441943" y="478666"/>
                  </a:lnTo>
                  <a:cubicBezTo>
                    <a:pt x="441943" y="480520"/>
                    <a:pt x="443428" y="482003"/>
                    <a:pt x="445285" y="482003"/>
                  </a:cubicBezTo>
                  <a:lnTo>
                    <a:pt x="457261" y="482003"/>
                  </a:lnTo>
                  <a:cubicBezTo>
                    <a:pt x="459118" y="482003"/>
                    <a:pt x="460603" y="480520"/>
                    <a:pt x="460603" y="478666"/>
                  </a:cubicBezTo>
                  <a:lnTo>
                    <a:pt x="460603" y="464854"/>
                  </a:lnTo>
                  <a:cubicBezTo>
                    <a:pt x="468773" y="463371"/>
                    <a:pt x="475365" y="460126"/>
                    <a:pt x="480471" y="455213"/>
                  </a:cubicBezTo>
                  <a:cubicBezTo>
                    <a:pt x="486506" y="449466"/>
                    <a:pt x="489477" y="441864"/>
                    <a:pt x="489477" y="432316"/>
                  </a:cubicBezTo>
                  <a:cubicBezTo>
                    <a:pt x="489477" y="422397"/>
                    <a:pt x="486506" y="414610"/>
                    <a:pt x="480564" y="409326"/>
                  </a:cubicBezTo>
                  <a:cubicBezTo>
                    <a:pt x="474622" y="403857"/>
                    <a:pt x="465245" y="398573"/>
                    <a:pt x="452619" y="393104"/>
                  </a:cubicBezTo>
                  <a:cubicBezTo>
                    <a:pt x="447142" y="390694"/>
                    <a:pt x="443428" y="388283"/>
                    <a:pt x="441479" y="385966"/>
                  </a:cubicBezTo>
                  <a:cubicBezTo>
                    <a:pt x="439436" y="383648"/>
                    <a:pt x="438508" y="380682"/>
                    <a:pt x="438229" y="376789"/>
                  </a:cubicBezTo>
                  <a:cubicBezTo>
                    <a:pt x="438229" y="373081"/>
                    <a:pt x="439250" y="370022"/>
                    <a:pt x="441107" y="367704"/>
                  </a:cubicBezTo>
                  <a:cubicBezTo>
                    <a:pt x="442964" y="365294"/>
                    <a:pt x="445935" y="364089"/>
                    <a:pt x="449741" y="364089"/>
                  </a:cubicBezTo>
                  <a:cubicBezTo>
                    <a:pt x="453548" y="364089"/>
                    <a:pt x="456519" y="365479"/>
                    <a:pt x="458932" y="368446"/>
                  </a:cubicBezTo>
                  <a:cubicBezTo>
                    <a:pt x="460789" y="370763"/>
                    <a:pt x="461903" y="374008"/>
                    <a:pt x="462275" y="378272"/>
                  </a:cubicBezTo>
                  <a:cubicBezTo>
                    <a:pt x="462367" y="380311"/>
                    <a:pt x="464131" y="381609"/>
                    <a:pt x="466081" y="381609"/>
                  </a:cubicBezTo>
                  <a:lnTo>
                    <a:pt x="485763" y="381424"/>
                  </a:lnTo>
                  <a:cubicBezTo>
                    <a:pt x="487991" y="381424"/>
                    <a:pt x="489755" y="379570"/>
                    <a:pt x="489569" y="377438"/>
                  </a:cubicBezTo>
                  <a:cubicBezTo>
                    <a:pt x="489105" y="368909"/>
                    <a:pt x="486227" y="361771"/>
                    <a:pt x="481307" y="355931"/>
                  </a:cubicBezTo>
                  <a:cubicBezTo>
                    <a:pt x="476108" y="349906"/>
                    <a:pt x="469145" y="346012"/>
                    <a:pt x="460603" y="344344"/>
                  </a:cubicBezTo>
                  <a:lnTo>
                    <a:pt x="460603" y="329512"/>
                  </a:lnTo>
                  <a:cubicBezTo>
                    <a:pt x="460603" y="327658"/>
                    <a:pt x="459118" y="326174"/>
                    <a:pt x="457261" y="326174"/>
                  </a:cubicBezTo>
                  <a:close/>
                  <a:moveTo>
                    <a:pt x="434887" y="246823"/>
                  </a:moveTo>
                  <a:lnTo>
                    <a:pt x="461718" y="246823"/>
                  </a:lnTo>
                  <a:lnTo>
                    <a:pt x="461718" y="278063"/>
                  </a:lnTo>
                  <a:cubicBezTo>
                    <a:pt x="521042" y="284367"/>
                    <a:pt x="568204" y="331458"/>
                    <a:pt x="574517" y="390694"/>
                  </a:cubicBezTo>
                  <a:lnTo>
                    <a:pt x="605804" y="390694"/>
                  </a:lnTo>
                  <a:lnTo>
                    <a:pt x="605804" y="417391"/>
                  </a:lnTo>
                  <a:lnTo>
                    <a:pt x="574517" y="417391"/>
                  </a:lnTo>
                  <a:cubicBezTo>
                    <a:pt x="568204" y="476534"/>
                    <a:pt x="521042" y="523626"/>
                    <a:pt x="461718" y="529929"/>
                  </a:cubicBezTo>
                  <a:lnTo>
                    <a:pt x="461718" y="561262"/>
                  </a:lnTo>
                  <a:lnTo>
                    <a:pt x="434887" y="561262"/>
                  </a:lnTo>
                  <a:lnTo>
                    <a:pt x="434887" y="530115"/>
                  </a:lnTo>
                  <a:cubicBezTo>
                    <a:pt x="375563" y="523811"/>
                    <a:pt x="328400" y="476719"/>
                    <a:pt x="322087" y="417484"/>
                  </a:cubicBezTo>
                  <a:lnTo>
                    <a:pt x="290800" y="417484"/>
                  </a:lnTo>
                  <a:lnTo>
                    <a:pt x="290800" y="390694"/>
                  </a:lnTo>
                  <a:lnTo>
                    <a:pt x="322087" y="390694"/>
                  </a:lnTo>
                  <a:cubicBezTo>
                    <a:pt x="328400" y="331458"/>
                    <a:pt x="375563" y="284367"/>
                    <a:pt x="434887" y="278063"/>
                  </a:cubicBezTo>
                  <a:close/>
                  <a:moveTo>
                    <a:pt x="229238" y="401"/>
                  </a:moveTo>
                  <a:cubicBezTo>
                    <a:pt x="253564" y="-1638"/>
                    <a:pt x="271855" y="4387"/>
                    <a:pt x="284946" y="12174"/>
                  </a:cubicBezTo>
                  <a:cubicBezTo>
                    <a:pt x="304629" y="22927"/>
                    <a:pt x="312057" y="37295"/>
                    <a:pt x="312057" y="37295"/>
                  </a:cubicBezTo>
                  <a:cubicBezTo>
                    <a:pt x="312057" y="37295"/>
                    <a:pt x="357180" y="40447"/>
                    <a:pt x="341954" y="131662"/>
                  </a:cubicBezTo>
                  <a:cubicBezTo>
                    <a:pt x="341396" y="134443"/>
                    <a:pt x="340654" y="137224"/>
                    <a:pt x="339911" y="140098"/>
                  </a:cubicBezTo>
                  <a:cubicBezTo>
                    <a:pt x="348453" y="140098"/>
                    <a:pt x="357273" y="146772"/>
                    <a:pt x="347896" y="179773"/>
                  </a:cubicBezTo>
                  <a:cubicBezTo>
                    <a:pt x="340561" y="205450"/>
                    <a:pt x="333876" y="212773"/>
                    <a:pt x="328677" y="213144"/>
                  </a:cubicBezTo>
                  <a:cubicBezTo>
                    <a:pt x="326820" y="224917"/>
                    <a:pt x="322270" y="237709"/>
                    <a:pt x="315214" y="249945"/>
                  </a:cubicBezTo>
                  <a:lnTo>
                    <a:pt x="315214" y="295831"/>
                  </a:lnTo>
                  <a:cubicBezTo>
                    <a:pt x="315214" y="297407"/>
                    <a:pt x="316142" y="298890"/>
                    <a:pt x="317628" y="299632"/>
                  </a:cubicBezTo>
                  <a:cubicBezTo>
                    <a:pt x="320785" y="301115"/>
                    <a:pt x="326727" y="304267"/>
                    <a:pt x="334712" y="308438"/>
                  </a:cubicBezTo>
                  <a:cubicBezTo>
                    <a:pt x="320135" y="325773"/>
                    <a:pt x="309364" y="346259"/>
                    <a:pt x="303794" y="368877"/>
                  </a:cubicBezTo>
                  <a:lnTo>
                    <a:pt x="290795" y="368877"/>
                  </a:lnTo>
                  <a:cubicBezTo>
                    <a:pt x="278818" y="368877"/>
                    <a:pt x="268976" y="378611"/>
                    <a:pt x="268976" y="390662"/>
                  </a:cubicBezTo>
                  <a:lnTo>
                    <a:pt x="268976" y="417359"/>
                  </a:lnTo>
                  <a:cubicBezTo>
                    <a:pt x="268976" y="429317"/>
                    <a:pt x="278818" y="439050"/>
                    <a:pt x="290795" y="439050"/>
                  </a:cubicBezTo>
                  <a:lnTo>
                    <a:pt x="303794" y="439050"/>
                  </a:lnTo>
                  <a:cubicBezTo>
                    <a:pt x="308529" y="458239"/>
                    <a:pt x="317071" y="475944"/>
                    <a:pt x="328398" y="491332"/>
                  </a:cubicBezTo>
                  <a:lnTo>
                    <a:pt x="267769" y="491332"/>
                  </a:lnTo>
                  <a:lnTo>
                    <a:pt x="205655" y="491332"/>
                  </a:lnTo>
                  <a:lnTo>
                    <a:pt x="0" y="491332"/>
                  </a:lnTo>
                  <a:lnTo>
                    <a:pt x="0" y="424775"/>
                  </a:lnTo>
                  <a:cubicBezTo>
                    <a:pt x="0" y="410777"/>
                    <a:pt x="6221" y="397429"/>
                    <a:pt x="16991" y="388529"/>
                  </a:cubicBezTo>
                  <a:cubicBezTo>
                    <a:pt x="77341" y="338936"/>
                    <a:pt x="142519" y="306121"/>
                    <a:pt x="155704" y="299632"/>
                  </a:cubicBezTo>
                  <a:cubicBezTo>
                    <a:pt x="157189" y="299076"/>
                    <a:pt x="158211" y="297407"/>
                    <a:pt x="157839" y="295831"/>
                  </a:cubicBezTo>
                  <a:lnTo>
                    <a:pt x="157839" y="249945"/>
                  </a:lnTo>
                  <a:cubicBezTo>
                    <a:pt x="150690" y="237709"/>
                    <a:pt x="146233" y="224731"/>
                    <a:pt x="144376" y="213144"/>
                  </a:cubicBezTo>
                  <a:cubicBezTo>
                    <a:pt x="139270" y="212773"/>
                    <a:pt x="132492" y="205450"/>
                    <a:pt x="125157" y="179773"/>
                  </a:cubicBezTo>
                  <a:cubicBezTo>
                    <a:pt x="115965" y="147236"/>
                    <a:pt x="124322" y="140376"/>
                    <a:pt x="132678" y="140098"/>
                  </a:cubicBezTo>
                  <a:cubicBezTo>
                    <a:pt x="131935" y="137224"/>
                    <a:pt x="131192" y="134536"/>
                    <a:pt x="130728" y="131662"/>
                  </a:cubicBezTo>
                  <a:cubicBezTo>
                    <a:pt x="127478" y="115255"/>
                    <a:pt x="126643" y="100052"/>
                    <a:pt x="130449" y="85313"/>
                  </a:cubicBezTo>
                  <a:cubicBezTo>
                    <a:pt x="135092" y="65661"/>
                    <a:pt x="145676" y="49995"/>
                    <a:pt x="157561" y="37852"/>
                  </a:cubicBezTo>
                  <a:cubicBezTo>
                    <a:pt x="165174" y="29879"/>
                    <a:pt x="173716" y="22834"/>
                    <a:pt x="182722" y="17087"/>
                  </a:cubicBezTo>
                  <a:cubicBezTo>
                    <a:pt x="190150" y="12081"/>
                    <a:pt x="198227" y="7632"/>
                    <a:pt x="207141" y="4665"/>
                  </a:cubicBezTo>
                  <a:cubicBezTo>
                    <a:pt x="214011" y="2255"/>
                    <a:pt x="221439" y="772"/>
                    <a:pt x="229238" y="40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anchor="t" wrap="square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23" id="23"/>
          <p:cNvSpPr/>
          <p:nvPr/>
        </p:nvSpPr>
        <p:spPr>
          <a:xfrm>
            <a:off x="6562913" y="4924825"/>
            <a:ext cx="4957571" cy="67056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Report any found defects with descriptive details and track their resolution; utilize bug tracking tools to control the fix process.</a:t>
            </a:r>
          </a:p>
        </p:txBody>
      </p:sp>
      <p:sp>
        <p:nvSpPr>
          <p:cNvPr name="TextBox 24" id="24"/>
          <p:cNvSpPr txBox="true"/>
          <p:nvPr/>
        </p:nvSpPr>
        <p:spPr>
          <a:xfrm>
            <a:off x="6562917" y="4618559"/>
            <a:ext cx="4957571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Reporting and Tracking Defects</a:t>
            </a:r>
            <a:endParaRPr lang="en-US" sz="1100"/>
          </a:p>
        </p:txBody>
      </p:sp>
      <p:cxnSp>
        <p:nvCxnSpPr>
          <p:cNvPr name="Connector 25" id="25"/>
          <p:cNvCxnSpPr/>
          <p:nvPr/>
        </p:nvCxnSpPr>
        <p:spPr>
          <a:xfrm>
            <a:off x="6562917" y="2909713"/>
            <a:ext cx="4957567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cxnSp>
        <p:nvCxnSpPr>
          <p:cNvPr name="Connector 26" id="26"/>
          <p:cNvCxnSpPr/>
          <p:nvPr/>
        </p:nvCxnSpPr>
        <p:spPr>
          <a:xfrm>
            <a:off x="6562917" y="4509913"/>
            <a:ext cx="4957567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Ensuring Comprehensive System Coverage</a:t>
            </a:r>
          </a:p>
        </p:txBody>
      </p:sp>
      <p:cxnSp>
        <p:nvCxnSpPr>
          <p:cNvPr name="Connector 3" id="3"/>
          <p:cNvCxnSpPr/>
          <p:nvPr/>
        </p:nvCxnSpPr>
        <p:spPr>
          <a:xfrm>
            <a:off x="986501" y="3424952"/>
            <a:ext cx="9987656" cy="0"/>
          </a:xfrm>
          <a:prstGeom prst="straightConnector1">
            <a:avLst/>
          </a:prstGeom>
          <a:ln w="9525" cap="flat" cmpd="sng">
            <a:solidFill>
              <a:srgbClr val="768394">
                <a:lumMod val="20000"/>
                <a:lumOff val="80000"/>
              </a:srgbClr>
            </a:solidFill>
            <a:prstDash val="solid"/>
          </a:ln>
        </p:spPr>
      </p:cxnSp>
      <p:sp>
        <p:nvSpPr>
          <p:cNvPr name="AutoShape 4" id="4"/>
          <p:cNvSpPr/>
          <p:nvPr/>
        </p:nvSpPr>
        <p:spPr>
          <a:xfrm>
            <a:off x="2849800" y="1447540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Risk-Based Testing</a:t>
            </a:r>
          </a:p>
        </p:txBody>
      </p:sp>
      <p:sp>
        <p:nvSpPr>
          <p:cNvPr name="AutoShape 5" id="5"/>
          <p:cNvSpPr/>
          <p:nvPr/>
        </p:nvSpPr>
        <p:spPr>
          <a:xfrm>
            <a:off x="2849800" y="1787828"/>
            <a:ext cx="2641933" cy="147229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Focus testing efforts on areas with the highest risk; this method helps you allocate resources efficiently.</a:t>
            </a:r>
          </a:p>
        </p:txBody>
      </p:sp>
      <p:grpSp>
        <p:nvGrpSpPr>
          <p:cNvPr name="Group 6" id="6"/>
          <p:cNvGrpSpPr/>
          <p:nvPr/>
        </p:nvGrpSpPr>
        <p:grpSpPr>
          <a:xfrm>
            <a:off x="1485787" y="1889833"/>
            <a:ext cx="1284438" cy="1586491"/>
            <a:chOff x="1330500" y="2804233"/>
            <a:chExt cx="1284438" cy="1586491"/>
          </a:xfrm>
        </p:grpSpPr>
        <p:sp>
          <p:nvSpPr>
            <p:cNvPr name="AutoShape 7" id="7"/>
            <p:cNvSpPr/>
            <p:nvPr/>
          </p:nvSpPr>
          <p:spPr>
            <a:xfrm>
              <a:off x="1330500" y="2804233"/>
              <a:ext cx="1284438" cy="1284438"/>
            </a:xfrm>
            <a:prstGeom prst="arc">
              <a:avLst>
                <a:gd name="adj1" fmla="val 232236"/>
                <a:gd name="adj2" fmla="val 10741087"/>
              </a:avLst>
            </a:prstGeom>
            <a:noFill/>
            <a:ln w="25400" cap="rnd" cmpd="sng">
              <a:solidFill>
                <a:schemeClr val="accent1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1442147" y="2915880"/>
              <a:ext cx="1061144" cy="1061144"/>
            </a:xfrm>
            <a:prstGeom prst="ellipse">
              <a:avLst/>
            </a:prstGeom>
            <a:gradFill>
              <a:gsLst>
                <a:gs pos="0">
                  <a:srgbClr val="4CA9FC">
                    <a:lumMod val="60000"/>
                    <a:lumOff val="40000"/>
                  </a:srgbClr>
                </a:gs>
                <a:gs pos="50000">
                  <a:srgbClr val="4CA9FC"/>
                </a:gs>
              </a:gsLst>
              <a:lin ang="2700000"/>
            </a:gradFill>
          </p:spPr>
          <p:txBody>
            <a:bodyPr vert="horz" anchor="ctr" wrap="none" tIns="108000" lIns="108000" bIns="108000" rIns="108000">
              <a:noAutofit/>
            </a:bodyPr>
            <a:p>
              <a:pPr algn="ctr" marL="0"/>
            </a:p>
          </p:txBody>
        </p:sp>
        <p:sp>
          <p:nvSpPr>
            <p:cNvPr name="AutoShape 9" id="9"/>
            <p:cNvSpPr/>
            <p:nvPr/>
          </p:nvSpPr>
          <p:spPr>
            <a:xfrm>
              <a:off x="1920907" y="4287100"/>
              <a:ext cx="103624" cy="103624"/>
            </a:xfrm>
            <a:prstGeom prst="ellipse">
              <a:avLst/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0" id="10"/>
            <p:cNvSpPr/>
            <p:nvPr/>
          </p:nvSpPr>
          <p:spPr>
            <a:xfrm>
              <a:off x="1763998" y="3280249"/>
              <a:ext cx="417442" cy="332407"/>
            </a:xfrm>
            <a:custGeom>
              <a:avLst/>
              <a:gdLst/>
              <a:ahLst/>
              <a:cxnLst/>
              <a:rect r="r" b="b" t="t" l="l"/>
              <a:pathLst>
                <a:path w="514350" h="409575" stroke="true" fill="norm" extrusionOk="true">
                  <a:moveTo>
                    <a:pt x="486767" y="621"/>
                  </a:moveTo>
                  <a:cubicBezTo>
                    <a:pt x="502960" y="621"/>
                    <a:pt x="515342" y="13004"/>
                    <a:pt x="515342" y="29196"/>
                  </a:cubicBezTo>
                  <a:lnTo>
                    <a:pt x="515342" y="324471"/>
                  </a:lnTo>
                  <a:cubicBezTo>
                    <a:pt x="515342" y="340664"/>
                    <a:pt x="502960" y="353046"/>
                    <a:pt x="486767" y="353046"/>
                  </a:cubicBezTo>
                  <a:lnTo>
                    <a:pt x="192445" y="353046"/>
                  </a:lnTo>
                  <a:lnTo>
                    <a:pt x="115292" y="410196"/>
                  </a:lnTo>
                  <a:lnTo>
                    <a:pt x="115292" y="353046"/>
                  </a:lnTo>
                  <a:lnTo>
                    <a:pt x="29567" y="353046"/>
                  </a:lnTo>
                  <a:cubicBezTo>
                    <a:pt x="13374" y="353046"/>
                    <a:pt x="992" y="340664"/>
                    <a:pt x="992" y="324471"/>
                  </a:cubicBezTo>
                  <a:lnTo>
                    <a:pt x="992" y="29196"/>
                  </a:lnTo>
                  <a:cubicBezTo>
                    <a:pt x="992" y="13004"/>
                    <a:pt x="13374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720" y="143496"/>
                    <a:pt x="91480" y="158736"/>
                    <a:pt x="91480" y="176834"/>
                  </a:cubicBezTo>
                  <a:cubicBezTo>
                    <a:pt x="91480" y="194931"/>
                    <a:pt x="106720" y="210171"/>
                    <a:pt x="124817" y="210171"/>
                  </a:cubicBezTo>
                  <a:cubicBezTo>
                    <a:pt x="142914" y="210171"/>
                    <a:pt x="158155" y="194931"/>
                    <a:pt x="158155" y="176834"/>
                  </a:cubicBezTo>
                  <a:cubicBezTo>
                    <a:pt x="158155" y="157784"/>
                    <a:pt x="142914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40070" y="143496"/>
                    <a:pt x="224830" y="158736"/>
                    <a:pt x="224830" y="176834"/>
                  </a:cubicBezTo>
                  <a:cubicBezTo>
                    <a:pt x="224830" y="194931"/>
                    <a:pt x="240070" y="210171"/>
                    <a:pt x="258167" y="210171"/>
                  </a:cubicBezTo>
                  <a:cubicBezTo>
                    <a:pt x="276264" y="210171"/>
                    <a:pt x="291505" y="194931"/>
                    <a:pt x="291505" y="176834"/>
                  </a:cubicBezTo>
                  <a:cubicBezTo>
                    <a:pt x="291505" y="157784"/>
                    <a:pt x="276264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420" y="143496"/>
                    <a:pt x="358180" y="158736"/>
                    <a:pt x="358180" y="176834"/>
                  </a:cubicBezTo>
                  <a:cubicBezTo>
                    <a:pt x="358180" y="194931"/>
                    <a:pt x="373420" y="210171"/>
                    <a:pt x="391517" y="210171"/>
                  </a:cubicBezTo>
                  <a:cubicBezTo>
                    <a:pt x="409614" y="210171"/>
                    <a:pt x="424855" y="194931"/>
                    <a:pt x="424855" y="176834"/>
                  </a:cubicBezTo>
                  <a:cubicBezTo>
                    <a:pt x="424855" y="157784"/>
                    <a:pt x="409614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1" id="11"/>
          <p:cNvSpPr/>
          <p:nvPr/>
        </p:nvSpPr>
        <p:spPr>
          <a:xfrm>
            <a:off x="5769866" y="3768813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Test Data Management</a:t>
            </a:r>
          </a:p>
        </p:txBody>
      </p:sp>
      <p:sp>
        <p:nvSpPr>
          <p:cNvPr name="AutoShape 12" id="12"/>
          <p:cNvSpPr/>
          <p:nvPr/>
        </p:nvSpPr>
        <p:spPr>
          <a:xfrm>
            <a:off x="5769866" y="4109101"/>
            <a:ext cx="2641933" cy="147229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Manage the test data accurately in a way that can facilitate consistent and credible test cycles.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4266786" y="3576115"/>
            <a:ext cx="1284438" cy="1284438"/>
          </a:xfrm>
          <a:prstGeom prst="arc">
            <a:avLst>
              <a:gd name="adj1" fmla="val 232236"/>
              <a:gd name="adj2" fmla="val 10741087"/>
            </a:avLst>
          </a:prstGeom>
          <a:noFill/>
          <a:ln w="25400" cap="rnd" cmpd="sng">
            <a:solidFill>
              <a:schemeClr val="accent2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4" id="14"/>
          <p:cNvSpPr/>
          <p:nvPr/>
        </p:nvSpPr>
        <p:spPr>
          <a:xfrm>
            <a:off x="4378433" y="3687762"/>
            <a:ext cx="1061144" cy="1061144"/>
          </a:xfrm>
          <a:prstGeom prst="ellipse">
            <a:avLst/>
          </a:prstGeom>
          <a:gradFill>
            <a:gsLst>
              <a:gs pos="0">
                <a:srgbClr val="EC9EFC">
                  <a:lumMod val="60000"/>
                  <a:lumOff val="40000"/>
                </a:srgbClr>
              </a:gs>
              <a:gs pos="50000">
                <a:srgbClr val="EC9EFC"/>
              </a:gs>
            </a:gsLst>
            <a:lin ang="2700000"/>
          </a:gradFill>
        </p:spPr>
        <p:txBody>
          <a:bodyPr vert="horz" anchor="ctr" wrap="none" tIns="108000" lIns="108000" bIns="108000" rIns="108000">
            <a:noAutofit/>
          </a:bodyPr>
          <a:p>
            <a:pPr algn="ctr" marL="0"/>
          </a:p>
        </p:txBody>
      </p:sp>
      <p:sp>
        <p:nvSpPr>
          <p:cNvPr name="AutoShape 15" id="15"/>
          <p:cNvSpPr/>
          <p:nvPr/>
        </p:nvSpPr>
        <p:spPr>
          <a:xfrm>
            <a:off x="4857193" y="3377507"/>
            <a:ext cx="103624" cy="103624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6" id="16"/>
          <p:cNvSpPr/>
          <p:nvPr/>
        </p:nvSpPr>
        <p:spPr>
          <a:xfrm>
            <a:off x="4708015" y="3998018"/>
            <a:ext cx="401981" cy="440633"/>
          </a:xfrm>
          <a:custGeom>
            <a:avLst/>
            <a:gdLst/>
            <a:ahLst/>
            <a:cxnLst/>
            <a:rect r="r" b="b" t="t" l="l"/>
            <a:pathLst>
              <a:path w="495300" h="542925" stroke="true" fill="norm" extrusionOk="true">
                <a:moveTo>
                  <a:pt x="248770" y="621"/>
                </a:moveTo>
                <a:cubicBezTo>
                  <a:pt x="385930" y="621"/>
                  <a:pt x="496420" y="111111"/>
                  <a:pt x="496420" y="248271"/>
                </a:cubicBezTo>
                <a:cubicBezTo>
                  <a:pt x="496420" y="358761"/>
                  <a:pt x="424030" y="452106"/>
                  <a:pt x="324017" y="484491"/>
                </a:cubicBezTo>
                <a:lnTo>
                  <a:pt x="346877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663" y="524496"/>
                </a:lnTo>
                <a:lnTo>
                  <a:pt x="173523" y="484491"/>
                </a:lnTo>
                <a:cubicBezTo>
                  <a:pt x="73510" y="453059"/>
                  <a:pt x="1120" y="358761"/>
                  <a:pt x="1120" y="248271"/>
                </a:cubicBezTo>
                <a:cubicBezTo>
                  <a:pt x="1120" y="111111"/>
                  <a:pt x="111610" y="621"/>
                  <a:pt x="248770" y="621"/>
                </a:cubicBezTo>
                <a:close/>
                <a:moveTo>
                  <a:pt x="192573" y="489254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967" y="489254"/>
                </a:lnTo>
                <a:cubicBezTo>
                  <a:pt x="286870" y="493064"/>
                  <a:pt x="267820" y="495921"/>
                  <a:pt x="248770" y="495921"/>
                </a:cubicBezTo>
                <a:cubicBezTo>
                  <a:pt x="229720" y="495921"/>
                  <a:pt x="210670" y="493064"/>
                  <a:pt x="192573" y="489254"/>
                </a:cubicBezTo>
                <a:close/>
                <a:moveTo>
                  <a:pt x="248770" y="143496"/>
                </a:moveTo>
                <a:cubicBezTo>
                  <a:pt x="190667" y="143496"/>
                  <a:pt x="143995" y="190169"/>
                  <a:pt x="143995" y="248271"/>
                </a:cubicBezTo>
                <a:cubicBezTo>
                  <a:pt x="143995" y="306374"/>
                  <a:pt x="190667" y="353046"/>
                  <a:pt x="248770" y="353046"/>
                </a:cubicBezTo>
                <a:cubicBezTo>
                  <a:pt x="306873" y="353046"/>
                  <a:pt x="353545" y="306374"/>
                  <a:pt x="353545" y="248271"/>
                </a:cubicBezTo>
                <a:cubicBezTo>
                  <a:pt x="353545" y="190169"/>
                  <a:pt x="306873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60213" y="114921"/>
                  <a:pt x="353545" y="121589"/>
                  <a:pt x="353545" y="129209"/>
                </a:cubicBezTo>
                <a:cubicBezTo>
                  <a:pt x="353545" y="136829"/>
                  <a:pt x="360213" y="143496"/>
                  <a:pt x="367833" y="143496"/>
                </a:cubicBezTo>
                <a:cubicBezTo>
                  <a:pt x="375452" y="143496"/>
                  <a:pt x="382120" y="136829"/>
                  <a:pt x="382120" y="129209"/>
                </a:cubicBezTo>
                <a:cubicBezTo>
                  <a:pt x="382120" y="121589"/>
                  <a:pt x="375452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7" id="17"/>
          <p:cNvSpPr/>
          <p:nvPr/>
        </p:nvSpPr>
        <p:spPr>
          <a:xfrm>
            <a:off x="8411799" y="1447540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Automation in System Testing</a:t>
            </a:r>
          </a:p>
        </p:txBody>
      </p:sp>
      <p:sp>
        <p:nvSpPr>
          <p:cNvPr name="AutoShape 18" id="18"/>
          <p:cNvSpPr/>
          <p:nvPr/>
        </p:nvSpPr>
        <p:spPr>
          <a:xfrm>
            <a:off x="8411799" y="1787828"/>
            <a:ext cx="2641933" cy="166380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Automate regression tests to guarantee that bug fixes are sustained; automation helps you to regularly and promptly validate system stability.</a:t>
            </a:r>
          </a:p>
        </p:txBody>
      </p:sp>
      <p:sp>
        <p:nvSpPr>
          <p:cNvPr name="AutoShape 19" id="19"/>
          <p:cNvSpPr/>
          <p:nvPr/>
        </p:nvSpPr>
        <p:spPr>
          <a:xfrm>
            <a:off x="7047786" y="1889833"/>
            <a:ext cx="1284438" cy="1284438"/>
          </a:xfrm>
          <a:prstGeom prst="arc">
            <a:avLst>
              <a:gd name="adj1" fmla="val 232236"/>
              <a:gd name="adj2" fmla="val 10741087"/>
            </a:avLst>
          </a:prstGeom>
          <a:noFill/>
          <a:ln w="25400" cap="rnd" cmpd="sng">
            <a:solidFill>
              <a:schemeClr val="accent3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20" id="20"/>
          <p:cNvSpPr/>
          <p:nvPr/>
        </p:nvSpPr>
        <p:spPr>
          <a:xfrm>
            <a:off x="7159433" y="2001480"/>
            <a:ext cx="1061144" cy="1061144"/>
          </a:xfrm>
          <a:prstGeom prst="ellipse">
            <a:avLst/>
          </a:prstGeom>
          <a:gradFill>
            <a:gsLst>
              <a:gs pos="0">
                <a:srgbClr val="4F7FFB">
                  <a:lumMod val="60000"/>
                  <a:lumOff val="40000"/>
                </a:srgbClr>
              </a:gs>
              <a:gs pos="50000">
                <a:srgbClr val="4F7FFB"/>
              </a:gs>
            </a:gsLst>
            <a:lin ang="2700000"/>
          </a:gradFill>
        </p:spPr>
        <p:txBody>
          <a:bodyPr vert="horz" anchor="ctr" wrap="none" tIns="108000" lIns="108000" bIns="108000" rIns="108000">
            <a:noAutofit/>
          </a:bodyPr>
          <a:p>
            <a:pPr algn="ctr" marL="0"/>
          </a:p>
        </p:txBody>
      </p:sp>
      <p:sp>
        <p:nvSpPr>
          <p:cNvPr name="AutoShape 21" id="21"/>
          <p:cNvSpPr/>
          <p:nvPr/>
        </p:nvSpPr>
        <p:spPr>
          <a:xfrm>
            <a:off x="7638193" y="3372700"/>
            <a:ext cx="103624" cy="103624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2" id="22"/>
          <p:cNvSpPr/>
          <p:nvPr/>
        </p:nvSpPr>
        <p:spPr>
          <a:xfrm>
            <a:off x="7535397" y="2323331"/>
            <a:ext cx="309216" cy="417442"/>
          </a:xfrm>
          <a:custGeom>
            <a:avLst/>
            <a:gdLst/>
            <a:ahLst/>
            <a:cxnLst/>
            <a:rect r="r" b="b" t="t" l="l"/>
            <a:pathLst>
              <a:path w="381000" h="514350" stroke="true" fill="norm" extrusionOk="true">
                <a:moveTo>
                  <a:pt x="86973" y="38721"/>
                </a:moveTo>
                <a:lnTo>
                  <a:pt x="86973" y="57771"/>
                </a:lnTo>
                <a:cubicBezTo>
                  <a:pt x="86973" y="77774"/>
                  <a:pt x="103166" y="94919"/>
                  <a:pt x="123168" y="95871"/>
                </a:cubicBezTo>
                <a:lnTo>
                  <a:pt x="125073" y="95871"/>
                </a:lnTo>
                <a:lnTo>
                  <a:pt x="258423" y="95871"/>
                </a:lnTo>
                <a:cubicBezTo>
                  <a:pt x="278426" y="95871"/>
                  <a:pt x="295570" y="79679"/>
                  <a:pt x="296523" y="59676"/>
                </a:cubicBezTo>
                <a:lnTo>
                  <a:pt x="296523" y="57771"/>
                </a:lnTo>
                <a:lnTo>
                  <a:pt x="296523" y="38721"/>
                </a:lnTo>
                <a:lnTo>
                  <a:pt x="353673" y="38721"/>
                </a:lnTo>
                <a:cubicBezTo>
                  <a:pt x="369866" y="38721"/>
                  <a:pt x="382248" y="51104"/>
                  <a:pt x="382248" y="67296"/>
                </a:cubicBezTo>
                <a:lnTo>
                  <a:pt x="382248" y="486396"/>
                </a:lnTo>
                <a:cubicBezTo>
                  <a:pt x="382248" y="502589"/>
                  <a:pt x="369866" y="514971"/>
                  <a:pt x="353673" y="514971"/>
                </a:cubicBezTo>
                <a:lnTo>
                  <a:pt x="29823" y="514971"/>
                </a:lnTo>
                <a:cubicBezTo>
                  <a:pt x="13630" y="514971"/>
                  <a:pt x="1248" y="502589"/>
                  <a:pt x="1248" y="486396"/>
                </a:cubicBezTo>
                <a:lnTo>
                  <a:pt x="1248" y="67296"/>
                </a:lnTo>
                <a:cubicBezTo>
                  <a:pt x="1248" y="51104"/>
                  <a:pt x="13630" y="38721"/>
                  <a:pt x="29823" y="38721"/>
                </a:cubicBez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48898" y="621"/>
                </a:moveTo>
                <a:cubicBezTo>
                  <a:pt x="265091" y="621"/>
                  <a:pt x="277473" y="13004"/>
                  <a:pt x="277473" y="29196"/>
                </a:cubicBezTo>
                <a:lnTo>
                  <a:pt x="277473" y="48246"/>
                </a:lnTo>
                <a:cubicBezTo>
                  <a:pt x="277473" y="64439"/>
                  <a:pt x="265091" y="76821"/>
                  <a:pt x="248898" y="76821"/>
                </a:cubicBezTo>
                <a:lnTo>
                  <a:pt x="134598" y="76821"/>
                </a:lnTo>
                <a:cubicBezTo>
                  <a:pt x="118405" y="76821"/>
                  <a:pt x="106023" y="64439"/>
                  <a:pt x="106023" y="48246"/>
                </a:cubicBezTo>
                <a:lnTo>
                  <a:pt x="106023" y="29196"/>
                </a:lnTo>
                <a:cubicBezTo>
                  <a:pt x="106023" y="13004"/>
                  <a:pt x="118405" y="621"/>
                  <a:pt x="134598" y="621"/>
                </a:cubicBezTo>
                <a:lnTo>
                  <a:pt x="248898" y="621"/>
                </a:ln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+mn-ea"/>
                <a:ea typeface="+mn-ea"/>
              </a:rPr>
              <a:t>Acceptance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2610768" y="2828835"/>
            <a:ext cx="1332582" cy="1200329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en-US" b="false" i="false" sz="7200" spc="100" baseline="0" u="none">
                <a:solidFill>
                  <a:srgbClr val="FFFFFF"/>
                </a:solidFill>
                <a:latin typeface="Arial"/>
                <a:ea typeface="Arial"/>
              </a:rPr>
              <a:t>05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What is Acceptance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3841402" y="2258022"/>
            <a:ext cx="1161157" cy="951532"/>
          </a:xfrm>
          <a:prstGeom prst="arc">
            <a:avLst>
              <a:gd name="adj1" fmla="val 11867215"/>
              <a:gd name="adj2" fmla="val 21311435"/>
            </a:avLst>
          </a:prstGeom>
          <a:ln w="3175" cap="rnd" cmpd="sng">
            <a:solidFill>
              <a:srgbClr val="FFFFFF">
                <a:lumMod val="75000"/>
              </a:srgbClr>
            </a:solidFill>
            <a:prstDash val="sysDash"/>
            <a:tailEnd type="triangle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7103039" y="2258022"/>
            <a:ext cx="1161157" cy="951532"/>
          </a:xfrm>
          <a:prstGeom prst="arc">
            <a:avLst>
              <a:gd name="adj1" fmla="val 11867215"/>
              <a:gd name="adj2" fmla="val 21311435"/>
            </a:avLst>
          </a:prstGeom>
          <a:ln w="3175" cap="rnd" cmpd="sng">
            <a:solidFill>
              <a:srgbClr val="FFFFFF">
                <a:lumMod val="75000"/>
              </a:srgbClr>
            </a:solidFill>
            <a:prstDash val="sysDash"/>
            <a:tailEnd type="triangle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 flipV="true">
            <a:off x="5207352" y="3661058"/>
            <a:ext cx="1161157" cy="951532"/>
          </a:xfrm>
          <a:prstGeom prst="arc">
            <a:avLst>
              <a:gd name="adj1" fmla="val 11283527"/>
              <a:gd name="adj2" fmla="val 20562987"/>
            </a:avLst>
          </a:prstGeom>
          <a:ln w="3175" cap="rnd" cmpd="sng">
            <a:solidFill>
              <a:srgbClr val="FFFFFF">
                <a:lumMod val="75000"/>
              </a:srgbClr>
            </a:solidFill>
            <a:prstDash val="sysDash"/>
            <a:tailEnd type="triangle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grpSp>
        <p:nvGrpSpPr>
          <p:cNvPr name="Group 6" id="6"/>
          <p:cNvGrpSpPr/>
          <p:nvPr/>
        </p:nvGrpSpPr>
        <p:grpSpPr>
          <a:xfrm>
            <a:off x="2952751" y="2696831"/>
            <a:ext cx="1777303" cy="1777299"/>
            <a:chOff x="2510236" y="2796111"/>
            <a:chExt cx="2027515" cy="2027512"/>
          </a:xfrm>
        </p:grpSpPr>
        <p:grpSp>
          <p:nvGrpSpPr>
            <p:cNvPr name="Group 7" id="7"/>
            <p:cNvGrpSpPr/>
            <p:nvPr/>
          </p:nvGrpSpPr>
          <p:grpSpPr>
            <a:xfrm>
              <a:off x="2510236" y="2796111"/>
              <a:ext cx="2027515" cy="2027512"/>
              <a:chOff x="6284235" y="2278589"/>
              <a:chExt cx="1180469" cy="1180467"/>
            </a:xfrm>
          </p:grpSpPr>
          <p:sp>
            <p:nvSpPr>
              <p:cNvPr name="Freeform 8" id="8"/>
              <p:cNvSpPr/>
              <p:nvPr/>
            </p:nvSpPr>
            <p:spPr>
              <a:xfrm flipH="true">
                <a:off x="6284235" y="2278589"/>
                <a:ext cx="1180469" cy="1180467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9" id="9"/>
              <p:cNvSpPr/>
              <p:nvPr/>
            </p:nvSpPr>
            <p:spPr>
              <a:xfrm flipH="true">
                <a:off x="6508272" y="2502625"/>
                <a:ext cx="732395" cy="732395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10" id="10"/>
            <p:cNvSpPr/>
            <p:nvPr/>
          </p:nvSpPr>
          <p:spPr>
            <a:xfrm>
              <a:off x="3223550" y="3504936"/>
              <a:ext cx="600886" cy="609864"/>
            </a:xfrm>
            <a:custGeom>
              <a:avLst/>
              <a:gdLst/>
              <a:ahLst/>
              <a:cxnLst/>
              <a:rect r="r" b="b" t="t" l="l"/>
              <a:pathLst>
                <a:path w="599806" h="608768" stroke="true" fill="norm" extrusionOk="true">
                  <a:moveTo>
                    <a:pt x="322492" y="361615"/>
                  </a:moveTo>
                  <a:lnTo>
                    <a:pt x="258086" y="442798"/>
                  </a:lnTo>
                  <a:lnTo>
                    <a:pt x="339393" y="378490"/>
                  </a:lnTo>
                  <a:cubicBezTo>
                    <a:pt x="335853" y="376780"/>
                    <a:pt x="332541" y="374385"/>
                    <a:pt x="329572" y="371421"/>
                  </a:cubicBezTo>
                  <a:cubicBezTo>
                    <a:pt x="326603" y="368456"/>
                    <a:pt x="324205" y="365149"/>
                    <a:pt x="322492" y="361615"/>
                  </a:cubicBezTo>
                  <a:close/>
                  <a:moveTo>
                    <a:pt x="349099" y="337784"/>
                  </a:moveTo>
                  <a:cubicBezTo>
                    <a:pt x="345217" y="341775"/>
                    <a:pt x="345217" y="348046"/>
                    <a:pt x="349099" y="351923"/>
                  </a:cubicBezTo>
                  <a:cubicBezTo>
                    <a:pt x="352982" y="355800"/>
                    <a:pt x="359377" y="355800"/>
                    <a:pt x="363259" y="351923"/>
                  </a:cubicBezTo>
                  <a:close/>
                  <a:moveTo>
                    <a:pt x="457227" y="229763"/>
                  </a:moveTo>
                  <a:cubicBezTo>
                    <a:pt x="460810" y="229976"/>
                    <a:pt x="464321" y="231459"/>
                    <a:pt x="467062" y="234138"/>
                  </a:cubicBezTo>
                  <a:cubicBezTo>
                    <a:pt x="472429" y="239611"/>
                    <a:pt x="473000" y="248277"/>
                    <a:pt x="468204" y="254206"/>
                  </a:cubicBezTo>
                  <a:lnTo>
                    <a:pt x="393635" y="348274"/>
                  </a:lnTo>
                  <a:cubicBezTo>
                    <a:pt x="392836" y="356712"/>
                    <a:pt x="389296" y="365035"/>
                    <a:pt x="382787" y="371421"/>
                  </a:cubicBezTo>
                  <a:cubicBezTo>
                    <a:pt x="376277" y="377920"/>
                    <a:pt x="368055" y="381569"/>
                    <a:pt x="359491" y="382253"/>
                  </a:cubicBezTo>
                  <a:lnTo>
                    <a:pt x="265395" y="456709"/>
                  </a:lnTo>
                  <a:cubicBezTo>
                    <a:pt x="259342" y="461498"/>
                    <a:pt x="250664" y="461042"/>
                    <a:pt x="245296" y="455569"/>
                  </a:cubicBezTo>
                  <a:cubicBezTo>
                    <a:pt x="239815" y="450210"/>
                    <a:pt x="239358" y="441544"/>
                    <a:pt x="244154" y="435501"/>
                  </a:cubicBezTo>
                  <a:lnTo>
                    <a:pt x="318723" y="341547"/>
                  </a:lnTo>
                  <a:cubicBezTo>
                    <a:pt x="319523" y="332995"/>
                    <a:pt x="323063" y="324786"/>
                    <a:pt x="329572" y="318286"/>
                  </a:cubicBezTo>
                  <a:cubicBezTo>
                    <a:pt x="336081" y="311901"/>
                    <a:pt x="344303" y="308252"/>
                    <a:pt x="352753" y="307454"/>
                  </a:cubicBezTo>
                  <a:lnTo>
                    <a:pt x="446964" y="232998"/>
                  </a:lnTo>
                  <a:cubicBezTo>
                    <a:pt x="449990" y="230604"/>
                    <a:pt x="453644" y="229549"/>
                    <a:pt x="457227" y="229763"/>
                  </a:cubicBezTo>
                  <a:close/>
                  <a:moveTo>
                    <a:pt x="136593" y="176654"/>
                  </a:moveTo>
                  <a:cubicBezTo>
                    <a:pt x="133395" y="178365"/>
                    <a:pt x="130312" y="179392"/>
                    <a:pt x="127228" y="179962"/>
                  </a:cubicBezTo>
                  <a:cubicBezTo>
                    <a:pt x="125401" y="180304"/>
                    <a:pt x="124030" y="181901"/>
                    <a:pt x="124030" y="183725"/>
                  </a:cubicBezTo>
                  <a:lnTo>
                    <a:pt x="124030" y="193419"/>
                  </a:lnTo>
                  <a:cubicBezTo>
                    <a:pt x="123459" y="193533"/>
                    <a:pt x="123002" y="193875"/>
                    <a:pt x="122545" y="194331"/>
                  </a:cubicBezTo>
                  <a:cubicBezTo>
                    <a:pt x="121860" y="195130"/>
                    <a:pt x="121518" y="196270"/>
                    <a:pt x="121632" y="197296"/>
                  </a:cubicBezTo>
                  <a:lnTo>
                    <a:pt x="123688" y="217824"/>
                  </a:lnTo>
                  <a:cubicBezTo>
                    <a:pt x="123916" y="219421"/>
                    <a:pt x="124944" y="220676"/>
                    <a:pt x="126543" y="221132"/>
                  </a:cubicBezTo>
                  <a:cubicBezTo>
                    <a:pt x="126885" y="221246"/>
                    <a:pt x="127228" y="221246"/>
                    <a:pt x="127571" y="221246"/>
                  </a:cubicBezTo>
                  <a:cubicBezTo>
                    <a:pt x="128713" y="221246"/>
                    <a:pt x="129855" y="220676"/>
                    <a:pt x="130654" y="219763"/>
                  </a:cubicBezTo>
                  <a:lnTo>
                    <a:pt x="141504" y="205394"/>
                  </a:lnTo>
                  <a:cubicBezTo>
                    <a:pt x="141961" y="204709"/>
                    <a:pt x="142189" y="203911"/>
                    <a:pt x="142189" y="203113"/>
                  </a:cubicBezTo>
                  <a:lnTo>
                    <a:pt x="142189" y="180076"/>
                  </a:lnTo>
                  <a:cubicBezTo>
                    <a:pt x="142189" y="178707"/>
                    <a:pt x="141504" y="177453"/>
                    <a:pt x="140362" y="176769"/>
                  </a:cubicBezTo>
                  <a:cubicBezTo>
                    <a:pt x="139220" y="176084"/>
                    <a:pt x="137735" y="175970"/>
                    <a:pt x="136593" y="176654"/>
                  </a:cubicBezTo>
                  <a:close/>
                  <a:moveTo>
                    <a:pt x="87826" y="176654"/>
                  </a:moveTo>
                  <a:cubicBezTo>
                    <a:pt x="86570" y="175970"/>
                    <a:pt x="85085" y="176084"/>
                    <a:pt x="83943" y="176769"/>
                  </a:cubicBezTo>
                  <a:cubicBezTo>
                    <a:pt x="82801" y="177453"/>
                    <a:pt x="82116" y="178707"/>
                    <a:pt x="82116" y="180076"/>
                  </a:cubicBezTo>
                  <a:lnTo>
                    <a:pt x="82116" y="203113"/>
                  </a:lnTo>
                  <a:cubicBezTo>
                    <a:pt x="82116" y="203911"/>
                    <a:pt x="82344" y="204709"/>
                    <a:pt x="82915" y="205394"/>
                  </a:cubicBezTo>
                  <a:lnTo>
                    <a:pt x="93765" y="219763"/>
                  </a:lnTo>
                  <a:cubicBezTo>
                    <a:pt x="94450" y="220676"/>
                    <a:pt x="95592" y="221246"/>
                    <a:pt x="96849" y="221246"/>
                  </a:cubicBezTo>
                  <a:cubicBezTo>
                    <a:pt x="97191" y="221246"/>
                    <a:pt x="97534" y="221246"/>
                    <a:pt x="97877" y="221132"/>
                  </a:cubicBezTo>
                  <a:cubicBezTo>
                    <a:pt x="99361" y="220676"/>
                    <a:pt x="100503" y="219421"/>
                    <a:pt x="100618" y="217824"/>
                  </a:cubicBezTo>
                  <a:lnTo>
                    <a:pt x="102787" y="197296"/>
                  </a:lnTo>
                  <a:cubicBezTo>
                    <a:pt x="102902" y="196270"/>
                    <a:pt x="102445" y="195130"/>
                    <a:pt x="101760" y="194331"/>
                  </a:cubicBezTo>
                  <a:cubicBezTo>
                    <a:pt x="101417" y="193875"/>
                    <a:pt x="100846" y="193533"/>
                    <a:pt x="100275" y="193419"/>
                  </a:cubicBezTo>
                  <a:lnTo>
                    <a:pt x="100275" y="183725"/>
                  </a:lnTo>
                  <a:cubicBezTo>
                    <a:pt x="100275" y="181901"/>
                    <a:pt x="99019" y="180304"/>
                    <a:pt x="97191" y="179962"/>
                  </a:cubicBezTo>
                  <a:cubicBezTo>
                    <a:pt x="94108" y="179392"/>
                    <a:pt x="90910" y="178365"/>
                    <a:pt x="87826" y="176654"/>
                  </a:cubicBezTo>
                  <a:close/>
                  <a:moveTo>
                    <a:pt x="356190" y="149170"/>
                  </a:moveTo>
                  <a:cubicBezTo>
                    <a:pt x="351621" y="149170"/>
                    <a:pt x="347053" y="149398"/>
                    <a:pt x="342598" y="149626"/>
                  </a:cubicBezTo>
                  <a:lnTo>
                    <a:pt x="356190" y="168671"/>
                  </a:lnTo>
                  <a:lnTo>
                    <a:pt x="369781" y="149626"/>
                  </a:lnTo>
                  <a:cubicBezTo>
                    <a:pt x="365327" y="149398"/>
                    <a:pt x="360758" y="149170"/>
                    <a:pt x="356190" y="149170"/>
                  </a:cubicBezTo>
                  <a:close/>
                  <a:moveTo>
                    <a:pt x="356190" y="101614"/>
                  </a:moveTo>
                  <a:cubicBezTo>
                    <a:pt x="490504" y="101614"/>
                    <a:pt x="599806" y="210753"/>
                    <a:pt x="599806" y="344866"/>
                  </a:cubicBezTo>
                  <a:cubicBezTo>
                    <a:pt x="599806" y="479094"/>
                    <a:pt x="490504" y="588233"/>
                    <a:pt x="356190" y="588233"/>
                  </a:cubicBezTo>
                  <a:cubicBezTo>
                    <a:pt x="305822" y="588233"/>
                    <a:pt x="258994" y="572837"/>
                    <a:pt x="220047" y="546608"/>
                  </a:cubicBezTo>
                  <a:lnTo>
                    <a:pt x="220047" y="485595"/>
                  </a:lnTo>
                  <a:cubicBezTo>
                    <a:pt x="247344" y="511825"/>
                    <a:pt x="282179" y="530413"/>
                    <a:pt x="321012" y="537484"/>
                  </a:cubicBezTo>
                  <a:lnTo>
                    <a:pt x="348423" y="499280"/>
                  </a:lnTo>
                  <a:cubicBezTo>
                    <a:pt x="350250" y="496771"/>
                    <a:pt x="353106" y="495288"/>
                    <a:pt x="356190" y="495288"/>
                  </a:cubicBezTo>
                  <a:cubicBezTo>
                    <a:pt x="359273" y="495288"/>
                    <a:pt x="362129" y="496771"/>
                    <a:pt x="363956" y="499280"/>
                  </a:cubicBezTo>
                  <a:lnTo>
                    <a:pt x="391367" y="537484"/>
                  </a:lnTo>
                  <a:cubicBezTo>
                    <a:pt x="471316" y="522887"/>
                    <a:pt x="534476" y="459821"/>
                    <a:pt x="548981" y="379992"/>
                  </a:cubicBezTo>
                  <a:lnTo>
                    <a:pt x="510834" y="352621"/>
                  </a:lnTo>
                  <a:cubicBezTo>
                    <a:pt x="508321" y="350797"/>
                    <a:pt x="506837" y="347946"/>
                    <a:pt x="506837" y="344866"/>
                  </a:cubicBezTo>
                  <a:cubicBezTo>
                    <a:pt x="506837" y="341787"/>
                    <a:pt x="508321" y="338936"/>
                    <a:pt x="510834" y="337112"/>
                  </a:cubicBezTo>
                  <a:lnTo>
                    <a:pt x="548981" y="309855"/>
                  </a:lnTo>
                  <a:cubicBezTo>
                    <a:pt x="534476" y="229912"/>
                    <a:pt x="471316" y="166846"/>
                    <a:pt x="391367" y="152363"/>
                  </a:cubicBezTo>
                  <a:lnTo>
                    <a:pt x="363956" y="190453"/>
                  </a:lnTo>
                  <a:cubicBezTo>
                    <a:pt x="362129" y="192962"/>
                    <a:pt x="359273" y="194445"/>
                    <a:pt x="356190" y="194445"/>
                  </a:cubicBezTo>
                  <a:cubicBezTo>
                    <a:pt x="353106" y="194445"/>
                    <a:pt x="350250" y="192962"/>
                    <a:pt x="348423" y="190453"/>
                  </a:cubicBezTo>
                  <a:lnTo>
                    <a:pt x="321012" y="152363"/>
                  </a:lnTo>
                  <a:cubicBezTo>
                    <a:pt x="295657" y="156925"/>
                    <a:pt x="272014" y="166504"/>
                    <a:pt x="250999" y="179847"/>
                  </a:cubicBezTo>
                  <a:cubicBezTo>
                    <a:pt x="244146" y="164223"/>
                    <a:pt x="230327" y="152135"/>
                    <a:pt x="212966" y="148143"/>
                  </a:cubicBezTo>
                  <a:cubicBezTo>
                    <a:pt x="253283" y="118948"/>
                    <a:pt x="302738" y="101614"/>
                    <a:pt x="356190" y="101614"/>
                  </a:cubicBezTo>
                  <a:close/>
                  <a:moveTo>
                    <a:pt x="93765" y="73102"/>
                  </a:moveTo>
                  <a:cubicBezTo>
                    <a:pt x="82801" y="73102"/>
                    <a:pt x="72294" y="77550"/>
                    <a:pt x="67040" y="80173"/>
                  </a:cubicBezTo>
                  <a:cubicBezTo>
                    <a:pt x="65670" y="80857"/>
                    <a:pt x="64870" y="82112"/>
                    <a:pt x="64870" y="83594"/>
                  </a:cubicBezTo>
                  <a:lnTo>
                    <a:pt x="64870" y="90551"/>
                  </a:lnTo>
                  <a:lnTo>
                    <a:pt x="63271" y="90551"/>
                  </a:lnTo>
                  <a:cubicBezTo>
                    <a:pt x="61102" y="90551"/>
                    <a:pt x="59388" y="92262"/>
                    <a:pt x="59388" y="94315"/>
                  </a:cubicBezTo>
                  <a:lnTo>
                    <a:pt x="59388" y="100701"/>
                  </a:lnTo>
                  <a:cubicBezTo>
                    <a:pt x="59388" y="101956"/>
                    <a:pt x="60074" y="103210"/>
                    <a:pt x="61216" y="103894"/>
                  </a:cubicBezTo>
                  <a:lnTo>
                    <a:pt x="64870" y="106289"/>
                  </a:lnTo>
                  <a:lnTo>
                    <a:pt x="65099" y="107886"/>
                  </a:lnTo>
                  <a:cubicBezTo>
                    <a:pt x="66355" y="117123"/>
                    <a:pt x="71494" y="129098"/>
                    <a:pt x="78918" y="139818"/>
                  </a:cubicBezTo>
                  <a:cubicBezTo>
                    <a:pt x="88397" y="153504"/>
                    <a:pt x="97191" y="159662"/>
                    <a:pt x="101760" y="159662"/>
                  </a:cubicBezTo>
                  <a:lnTo>
                    <a:pt x="122545" y="159662"/>
                  </a:lnTo>
                  <a:cubicBezTo>
                    <a:pt x="127114" y="159662"/>
                    <a:pt x="135908" y="153504"/>
                    <a:pt x="145387" y="139818"/>
                  </a:cubicBezTo>
                  <a:cubicBezTo>
                    <a:pt x="152811" y="129098"/>
                    <a:pt x="157950" y="117123"/>
                    <a:pt x="159206" y="107886"/>
                  </a:cubicBezTo>
                  <a:lnTo>
                    <a:pt x="159435" y="106289"/>
                  </a:lnTo>
                  <a:lnTo>
                    <a:pt x="163203" y="103894"/>
                  </a:lnTo>
                  <a:cubicBezTo>
                    <a:pt x="164231" y="103210"/>
                    <a:pt x="164917" y="101956"/>
                    <a:pt x="164917" y="100701"/>
                  </a:cubicBezTo>
                  <a:lnTo>
                    <a:pt x="164917" y="94315"/>
                  </a:lnTo>
                  <a:cubicBezTo>
                    <a:pt x="164917" y="92262"/>
                    <a:pt x="163203" y="90551"/>
                    <a:pt x="161034" y="90551"/>
                  </a:cubicBezTo>
                  <a:lnTo>
                    <a:pt x="158978" y="90551"/>
                  </a:lnTo>
                  <a:cubicBezTo>
                    <a:pt x="158635" y="89981"/>
                    <a:pt x="158178" y="89525"/>
                    <a:pt x="157722" y="89183"/>
                  </a:cubicBezTo>
                  <a:cubicBezTo>
                    <a:pt x="156579" y="88498"/>
                    <a:pt x="155209" y="88384"/>
                    <a:pt x="154067" y="88954"/>
                  </a:cubicBezTo>
                  <a:cubicBezTo>
                    <a:pt x="148927" y="91235"/>
                    <a:pt x="143788" y="92376"/>
                    <a:pt x="138763" y="92376"/>
                  </a:cubicBezTo>
                  <a:cubicBezTo>
                    <a:pt x="129969" y="92376"/>
                    <a:pt x="122089" y="88840"/>
                    <a:pt x="115236" y="81656"/>
                  </a:cubicBezTo>
                  <a:cubicBezTo>
                    <a:pt x="109640" y="75953"/>
                    <a:pt x="102445" y="73102"/>
                    <a:pt x="93765" y="73102"/>
                  </a:cubicBezTo>
                  <a:close/>
                  <a:moveTo>
                    <a:pt x="102445" y="0"/>
                  </a:moveTo>
                  <a:lnTo>
                    <a:pt x="121974" y="0"/>
                  </a:lnTo>
                  <a:cubicBezTo>
                    <a:pt x="155095" y="0"/>
                    <a:pt x="182048" y="26914"/>
                    <a:pt x="182048" y="60101"/>
                  </a:cubicBezTo>
                  <a:lnTo>
                    <a:pt x="182048" y="78919"/>
                  </a:lnTo>
                  <a:cubicBezTo>
                    <a:pt x="184332" y="82112"/>
                    <a:pt x="185474" y="85875"/>
                    <a:pt x="185474" y="89639"/>
                  </a:cubicBezTo>
                  <a:lnTo>
                    <a:pt x="185474" y="103096"/>
                  </a:lnTo>
                  <a:cubicBezTo>
                    <a:pt x="185474" y="108570"/>
                    <a:pt x="183076" y="113816"/>
                    <a:pt x="178850" y="117237"/>
                  </a:cubicBezTo>
                  <a:cubicBezTo>
                    <a:pt x="177822" y="120659"/>
                    <a:pt x="176566" y="124080"/>
                    <a:pt x="174967" y="127501"/>
                  </a:cubicBezTo>
                  <a:cubicBezTo>
                    <a:pt x="171883" y="135599"/>
                    <a:pt x="167429" y="144038"/>
                    <a:pt x="162061" y="151793"/>
                  </a:cubicBezTo>
                  <a:cubicBezTo>
                    <a:pt x="159777" y="154986"/>
                    <a:pt x="156922" y="158978"/>
                    <a:pt x="153382" y="162741"/>
                  </a:cubicBezTo>
                  <a:cubicBezTo>
                    <a:pt x="156465" y="164224"/>
                    <a:pt x="159206" y="166276"/>
                    <a:pt x="161376" y="168785"/>
                  </a:cubicBezTo>
                  <a:lnTo>
                    <a:pt x="205460" y="177567"/>
                  </a:lnTo>
                  <a:cubicBezTo>
                    <a:pt x="216881" y="179848"/>
                    <a:pt x="225104" y="189998"/>
                    <a:pt x="225104" y="201630"/>
                  </a:cubicBezTo>
                  <a:lnTo>
                    <a:pt x="225104" y="360380"/>
                  </a:lnTo>
                  <a:cubicBezTo>
                    <a:pt x="225104" y="364029"/>
                    <a:pt x="224305" y="367450"/>
                    <a:pt x="222820" y="370644"/>
                  </a:cubicBezTo>
                  <a:lnTo>
                    <a:pt x="222820" y="387978"/>
                  </a:lnTo>
                  <a:cubicBezTo>
                    <a:pt x="222820" y="399839"/>
                    <a:pt x="213227" y="409419"/>
                    <a:pt x="201349" y="409419"/>
                  </a:cubicBezTo>
                  <a:cubicBezTo>
                    <a:pt x="197123" y="409419"/>
                    <a:pt x="193012" y="408164"/>
                    <a:pt x="189700" y="405997"/>
                  </a:cubicBezTo>
                  <a:lnTo>
                    <a:pt x="189700" y="570221"/>
                  </a:lnTo>
                  <a:cubicBezTo>
                    <a:pt x="189700" y="591547"/>
                    <a:pt x="172454" y="608768"/>
                    <a:pt x="151097" y="608768"/>
                  </a:cubicBezTo>
                  <a:cubicBezTo>
                    <a:pt x="129855" y="608768"/>
                    <a:pt x="112609" y="591547"/>
                    <a:pt x="112609" y="570221"/>
                  </a:cubicBezTo>
                  <a:cubicBezTo>
                    <a:pt x="112609" y="591547"/>
                    <a:pt x="95250" y="608768"/>
                    <a:pt x="74007" y="608768"/>
                  </a:cubicBezTo>
                  <a:cubicBezTo>
                    <a:pt x="52650" y="608768"/>
                    <a:pt x="35405" y="591547"/>
                    <a:pt x="35405" y="570221"/>
                  </a:cubicBezTo>
                  <a:lnTo>
                    <a:pt x="35405" y="405997"/>
                  </a:lnTo>
                  <a:cubicBezTo>
                    <a:pt x="32093" y="408164"/>
                    <a:pt x="27981" y="409419"/>
                    <a:pt x="23756" y="409419"/>
                  </a:cubicBezTo>
                  <a:cubicBezTo>
                    <a:pt x="11878" y="409419"/>
                    <a:pt x="2284" y="399839"/>
                    <a:pt x="2284" y="387978"/>
                  </a:cubicBezTo>
                  <a:lnTo>
                    <a:pt x="2284" y="370644"/>
                  </a:lnTo>
                  <a:cubicBezTo>
                    <a:pt x="800" y="367450"/>
                    <a:pt x="0" y="364029"/>
                    <a:pt x="0" y="360380"/>
                  </a:cubicBezTo>
                  <a:lnTo>
                    <a:pt x="0" y="201630"/>
                  </a:lnTo>
                  <a:cubicBezTo>
                    <a:pt x="0" y="189998"/>
                    <a:pt x="8223" y="179962"/>
                    <a:pt x="19644" y="177567"/>
                  </a:cubicBezTo>
                  <a:lnTo>
                    <a:pt x="62929" y="168785"/>
                  </a:lnTo>
                  <a:cubicBezTo>
                    <a:pt x="65213" y="166276"/>
                    <a:pt x="67954" y="164224"/>
                    <a:pt x="70923" y="162855"/>
                  </a:cubicBezTo>
                  <a:cubicBezTo>
                    <a:pt x="67497" y="158978"/>
                    <a:pt x="64528" y="154986"/>
                    <a:pt x="62358" y="151793"/>
                  </a:cubicBezTo>
                  <a:cubicBezTo>
                    <a:pt x="56876" y="144038"/>
                    <a:pt x="52422" y="135599"/>
                    <a:pt x="49338" y="127501"/>
                  </a:cubicBezTo>
                  <a:cubicBezTo>
                    <a:pt x="47853" y="124080"/>
                    <a:pt x="46483" y="120659"/>
                    <a:pt x="45455" y="117237"/>
                  </a:cubicBezTo>
                  <a:cubicBezTo>
                    <a:pt x="41229" y="113816"/>
                    <a:pt x="38831" y="108570"/>
                    <a:pt x="38831" y="103096"/>
                  </a:cubicBezTo>
                  <a:lnTo>
                    <a:pt x="38831" y="89639"/>
                  </a:lnTo>
                  <a:cubicBezTo>
                    <a:pt x="38831" y="85875"/>
                    <a:pt x="40087" y="82112"/>
                    <a:pt x="42257" y="78919"/>
                  </a:cubicBezTo>
                  <a:lnTo>
                    <a:pt x="42257" y="60101"/>
                  </a:lnTo>
                  <a:cubicBezTo>
                    <a:pt x="42257" y="26914"/>
                    <a:pt x="69210" y="0"/>
                    <a:pt x="10244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grpSp>
        <p:nvGrpSpPr>
          <p:cNvPr name="Group 11" id="11"/>
          <p:cNvGrpSpPr/>
          <p:nvPr/>
        </p:nvGrpSpPr>
        <p:grpSpPr>
          <a:xfrm>
            <a:off x="6214389" y="2696831"/>
            <a:ext cx="1777303" cy="1777299"/>
            <a:chOff x="6231054" y="2796111"/>
            <a:chExt cx="2027515" cy="2027512"/>
          </a:xfrm>
        </p:grpSpPr>
        <p:grpSp>
          <p:nvGrpSpPr>
            <p:cNvPr name="Group 12" id="12"/>
            <p:cNvGrpSpPr/>
            <p:nvPr/>
          </p:nvGrpSpPr>
          <p:grpSpPr>
            <a:xfrm>
              <a:off x="6231054" y="2796111"/>
              <a:ext cx="2027515" cy="2027512"/>
              <a:chOff x="6284235" y="2278589"/>
              <a:chExt cx="1180469" cy="1180467"/>
            </a:xfrm>
          </p:grpSpPr>
          <p:sp>
            <p:nvSpPr>
              <p:cNvPr name="Freeform 13" id="13"/>
              <p:cNvSpPr/>
              <p:nvPr/>
            </p:nvSpPr>
            <p:spPr>
              <a:xfrm flipH="true">
                <a:off x="6284235" y="2278589"/>
                <a:ext cx="1180469" cy="1180467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14" id="14"/>
              <p:cNvSpPr/>
              <p:nvPr/>
            </p:nvSpPr>
            <p:spPr>
              <a:xfrm flipH="true">
                <a:off x="6508272" y="2502625"/>
                <a:ext cx="732395" cy="732395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15" id="15"/>
            <p:cNvSpPr/>
            <p:nvPr/>
          </p:nvSpPr>
          <p:spPr>
            <a:xfrm>
              <a:off x="6932705" y="3495230"/>
              <a:ext cx="600886" cy="609864"/>
            </a:xfrm>
            <a:custGeom>
              <a:avLst/>
              <a:gdLst/>
              <a:ahLst/>
              <a:cxnLst/>
              <a:rect r="r" b="b" t="t" l="l"/>
              <a:pathLst>
                <a:path w="599806" h="608768" stroke="true" fill="norm" extrusionOk="true">
                  <a:moveTo>
                    <a:pt x="322492" y="361615"/>
                  </a:moveTo>
                  <a:lnTo>
                    <a:pt x="258086" y="442798"/>
                  </a:lnTo>
                  <a:lnTo>
                    <a:pt x="339393" y="378490"/>
                  </a:lnTo>
                  <a:cubicBezTo>
                    <a:pt x="335853" y="376780"/>
                    <a:pt x="332541" y="374385"/>
                    <a:pt x="329572" y="371421"/>
                  </a:cubicBezTo>
                  <a:cubicBezTo>
                    <a:pt x="326603" y="368456"/>
                    <a:pt x="324205" y="365149"/>
                    <a:pt x="322492" y="361615"/>
                  </a:cubicBezTo>
                  <a:close/>
                  <a:moveTo>
                    <a:pt x="349099" y="337784"/>
                  </a:moveTo>
                  <a:cubicBezTo>
                    <a:pt x="345217" y="341775"/>
                    <a:pt x="345217" y="348046"/>
                    <a:pt x="349099" y="351923"/>
                  </a:cubicBezTo>
                  <a:cubicBezTo>
                    <a:pt x="352982" y="355800"/>
                    <a:pt x="359377" y="355800"/>
                    <a:pt x="363259" y="351923"/>
                  </a:cubicBezTo>
                  <a:close/>
                  <a:moveTo>
                    <a:pt x="457227" y="229763"/>
                  </a:moveTo>
                  <a:cubicBezTo>
                    <a:pt x="460810" y="229976"/>
                    <a:pt x="464321" y="231459"/>
                    <a:pt x="467062" y="234138"/>
                  </a:cubicBezTo>
                  <a:cubicBezTo>
                    <a:pt x="472429" y="239611"/>
                    <a:pt x="473000" y="248277"/>
                    <a:pt x="468204" y="254206"/>
                  </a:cubicBezTo>
                  <a:lnTo>
                    <a:pt x="393635" y="348274"/>
                  </a:lnTo>
                  <a:cubicBezTo>
                    <a:pt x="392836" y="356712"/>
                    <a:pt x="389296" y="365035"/>
                    <a:pt x="382787" y="371421"/>
                  </a:cubicBezTo>
                  <a:cubicBezTo>
                    <a:pt x="376277" y="377920"/>
                    <a:pt x="368055" y="381569"/>
                    <a:pt x="359491" y="382253"/>
                  </a:cubicBezTo>
                  <a:lnTo>
                    <a:pt x="265395" y="456709"/>
                  </a:lnTo>
                  <a:cubicBezTo>
                    <a:pt x="259342" y="461498"/>
                    <a:pt x="250664" y="461042"/>
                    <a:pt x="245296" y="455569"/>
                  </a:cubicBezTo>
                  <a:cubicBezTo>
                    <a:pt x="239815" y="450210"/>
                    <a:pt x="239358" y="441544"/>
                    <a:pt x="244154" y="435501"/>
                  </a:cubicBezTo>
                  <a:lnTo>
                    <a:pt x="318723" y="341547"/>
                  </a:lnTo>
                  <a:cubicBezTo>
                    <a:pt x="319523" y="332995"/>
                    <a:pt x="323063" y="324786"/>
                    <a:pt x="329572" y="318286"/>
                  </a:cubicBezTo>
                  <a:cubicBezTo>
                    <a:pt x="336081" y="311901"/>
                    <a:pt x="344303" y="308252"/>
                    <a:pt x="352753" y="307454"/>
                  </a:cubicBezTo>
                  <a:lnTo>
                    <a:pt x="446964" y="232998"/>
                  </a:lnTo>
                  <a:cubicBezTo>
                    <a:pt x="449990" y="230604"/>
                    <a:pt x="453644" y="229549"/>
                    <a:pt x="457227" y="229763"/>
                  </a:cubicBezTo>
                  <a:close/>
                  <a:moveTo>
                    <a:pt x="136593" y="176654"/>
                  </a:moveTo>
                  <a:cubicBezTo>
                    <a:pt x="133395" y="178365"/>
                    <a:pt x="130312" y="179392"/>
                    <a:pt x="127228" y="179962"/>
                  </a:cubicBezTo>
                  <a:cubicBezTo>
                    <a:pt x="125401" y="180304"/>
                    <a:pt x="124030" y="181901"/>
                    <a:pt x="124030" y="183725"/>
                  </a:cubicBezTo>
                  <a:lnTo>
                    <a:pt x="124030" y="193419"/>
                  </a:lnTo>
                  <a:cubicBezTo>
                    <a:pt x="123459" y="193533"/>
                    <a:pt x="123002" y="193875"/>
                    <a:pt x="122545" y="194331"/>
                  </a:cubicBezTo>
                  <a:cubicBezTo>
                    <a:pt x="121860" y="195130"/>
                    <a:pt x="121518" y="196270"/>
                    <a:pt x="121632" y="197296"/>
                  </a:cubicBezTo>
                  <a:lnTo>
                    <a:pt x="123688" y="217824"/>
                  </a:lnTo>
                  <a:cubicBezTo>
                    <a:pt x="123916" y="219421"/>
                    <a:pt x="124944" y="220676"/>
                    <a:pt x="126543" y="221132"/>
                  </a:cubicBezTo>
                  <a:cubicBezTo>
                    <a:pt x="126885" y="221246"/>
                    <a:pt x="127228" y="221246"/>
                    <a:pt x="127571" y="221246"/>
                  </a:cubicBezTo>
                  <a:cubicBezTo>
                    <a:pt x="128713" y="221246"/>
                    <a:pt x="129855" y="220676"/>
                    <a:pt x="130654" y="219763"/>
                  </a:cubicBezTo>
                  <a:lnTo>
                    <a:pt x="141504" y="205394"/>
                  </a:lnTo>
                  <a:cubicBezTo>
                    <a:pt x="141961" y="204709"/>
                    <a:pt x="142189" y="203911"/>
                    <a:pt x="142189" y="203113"/>
                  </a:cubicBezTo>
                  <a:lnTo>
                    <a:pt x="142189" y="180076"/>
                  </a:lnTo>
                  <a:cubicBezTo>
                    <a:pt x="142189" y="178707"/>
                    <a:pt x="141504" y="177453"/>
                    <a:pt x="140362" y="176769"/>
                  </a:cubicBezTo>
                  <a:cubicBezTo>
                    <a:pt x="139220" y="176084"/>
                    <a:pt x="137735" y="175970"/>
                    <a:pt x="136593" y="176654"/>
                  </a:cubicBezTo>
                  <a:close/>
                  <a:moveTo>
                    <a:pt x="87826" y="176654"/>
                  </a:moveTo>
                  <a:cubicBezTo>
                    <a:pt x="86570" y="175970"/>
                    <a:pt x="85085" y="176084"/>
                    <a:pt x="83943" y="176769"/>
                  </a:cubicBezTo>
                  <a:cubicBezTo>
                    <a:pt x="82801" y="177453"/>
                    <a:pt x="82116" y="178707"/>
                    <a:pt x="82116" y="180076"/>
                  </a:cubicBezTo>
                  <a:lnTo>
                    <a:pt x="82116" y="203113"/>
                  </a:lnTo>
                  <a:cubicBezTo>
                    <a:pt x="82116" y="203911"/>
                    <a:pt x="82344" y="204709"/>
                    <a:pt x="82915" y="205394"/>
                  </a:cubicBezTo>
                  <a:lnTo>
                    <a:pt x="93765" y="219763"/>
                  </a:lnTo>
                  <a:cubicBezTo>
                    <a:pt x="94450" y="220676"/>
                    <a:pt x="95592" y="221246"/>
                    <a:pt x="96849" y="221246"/>
                  </a:cubicBezTo>
                  <a:cubicBezTo>
                    <a:pt x="97191" y="221246"/>
                    <a:pt x="97534" y="221246"/>
                    <a:pt x="97877" y="221132"/>
                  </a:cubicBezTo>
                  <a:cubicBezTo>
                    <a:pt x="99361" y="220676"/>
                    <a:pt x="100503" y="219421"/>
                    <a:pt x="100618" y="217824"/>
                  </a:cubicBezTo>
                  <a:lnTo>
                    <a:pt x="102787" y="197296"/>
                  </a:lnTo>
                  <a:cubicBezTo>
                    <a:pt x="102902" y="196270"/>
                    <a:pt x="102445" y="195130"/>
                    <a:pt x="101760" y="194331"/>
                  </a:cubicBezTo>
                  <a:cubicBezTo>
                    <a:pt x="101417" y="193875"/>
                    <a:pt x="100846" y="193533"/>
                    <a:pt x="100275" y="193419"/>
                  </a:cubicBezTo>
                  <a:lnTo>
                    <a:pt x="100275" y="183725"/>
                  </a:lnTo>
                  <a:cubicBezTo>
                    <a:pt x="100275" y="181901"/>
                    <a:pt x="99019" y="180304"/>
                    <a:pt x="97191" y="179962"/>
                  </a:cubicBezTo>
                  <a:cubicBezTo>
                    <a:pt x="94108" y="179392"/>
                    <a:pt x="90910" y="178365"/>
                    <a:pt x="87826" y="176654"/>
                  </a:cubicBezTo>
                  <a:close/>
                  <a:moveTo>
                    <a:pt x="356190" y="149170"/>
                  </a:moveTo>
                  <a:cubicBezTo>
                    <a:pt x="351621" y="149170"/>
                    <a:pt x="347053" y="149398"/>
                    <a:pt x="342598" y="149626"/>
                  </a:cubicBezTo>
                  <a:lnTo>
                    <a:pt x="356190" y="168671"/>
                  </a:lnTo>
                  <a:lnTo>
                    <a:pt x="369781" y="149626"/>
                  </a:lnTo>
                  <a:cubicBezTo>
                    <a:pt x="365327" y="149398"/>
                    <a:pt x="360758" y="149170"/>
                    <a:pt x="356190" y="149170"/>
                  </a:cubicBezTo>
                  <a:close/>
                  <a:moveTo>
                    <a:pt x="356190" y="101614"/>
                  </a:moveTo>
                  <a:cubicBezTo>
                    <a:pt x="490504" y="101614"/>
                    <a:pt x="599806" y="210753"/>
                    <a:pt x="599806" y="344866"/>
                  </a:cubicBezTo>
                  <a:cubicBezTo>
                    <a:pt x="599806" y="479094"/>
                    <a:pt x="490504" y="588233"/>
                    <a:pt x="356190" y="588233"/>
                  </a:cubicBezTo>
                  <a:cubicBezTo>
                    <a:pt x="305822" y="588233"/>
                    <a:pt x="258994" y="572837"/>
                    <a:pt x="220047" y="546608"/>
                  </a:cubicBezTo>
                  <a:lnTo>
                    <a:pt x="220047" y="485595"/>
                  </a:lnTo>
                  <a:cubicBezTo>
                    <a:pt x="247344" y="511825"/>
                    <a:pt x="282179" y="530413"/>
                    <a:pt x="321012" y="537484"/>
                  </a:cubicBezTo>
                  <a:lnTo>
                    <a:pt x="348423" y="499280"/>
                  </a:lnTo>
                  <a:cubicBezTo>
                    <a:pt x="350250" y="496771"/>
                    <a:pt x="353106" y="495288"/>
                    <a:pt x="356190" y="495288"/>
                  </a:cubicBezTo>
                  <a:cubicBezTo>
                    <a:pt x="359273" y="495288"/>
                    <a:pt x="362129" y="496771"/>
                    <a:pt x="363956" y="499280"/>
                  </a:cubicBezTo>
                  <a:lnTo>
                    <a:pt x="391367" y="537484"/>
                  </a:lnTo>
                  <a:cubicBezTo>
                    <a:pt x="471316" y="522887"/>
                    <a:pt x="534476" y="459821"/>
                    <a:pt x="548981" y="379992"/>
                  </a:cubicBezTo>
                  <a:lnTo>
                    <a:pt x="510834" y="352621"/>
                  </a:lnTo>
                  <a:cubicBezTo>
                    <a:pt x="508321" y="350797"/>
                    <a:pt x="506837" y="347946"/>
                    <a:pt x="506837" y="344866"/>
                  </a:cubicBezTo>
                  <a:cubicBezTo>
                    <a:pt x="506837" y="341787"/>
                    <a:pt x="508321" y="338936"/>
                    <a:pt x="510834" y="337112"/>
                  </a:cubicBezTo>
                  <a:lnTo>
                    <a:pt x="548981" y="309855"/>
                  </a:lnTo>
                  <a:cubicBezTo>
                    <a:pt x="534476" y="229912"/>
                    <a:pt x="471316" y="166846"/>
                    <a:pt x="391367" y="152363"/>
                  </a:cubicBezTo>
                  <a:lnTo>
                    <a:pt x="363956" y="190453"/>
                  </a:lnTo>
                  <a:cubicBezTo>
                    <a:pt x="362129" y="192962"/>
                    <a:pt x="359273" y="194445"/>
                    <a:pt x="356190" y="194445"/>
                  </a:cubicBezTo>
                  <a:cubicBezTo>
                    <a:pt x="353106" y="194445"/>
                    <a:pt x="350250" y="192962"/>
                    <a:pt x="348423" y="190453"/>
                  </a:cubicBezTo>
                  <a:lnTo>
                    <a:pt x="321012" y="152363"/>
                  </a:lnTo>
                  <a:cubicBezTo>
                    <a:pt x="295657" y="156925"/>
                    <a:pt x="272014" y="166504"/>
                    <a:pt x="250999" y="179847"/>
                  </a:cubicBezTo>
                  <a:cubicBezTo>
                    <a:pt x="244146" y="164223"/>
                    <a:pt x="230327" y="152135"/>
                    <a:pt x="212966" y="148143"/>
                  </a:cubicBezTo>
                  <a:cubicBezTo>
                    <a:pt x="253283" y="118948"/>
                    <a:pt x="302738" y="101614"/>
                    <a:pt x="356190" y="101614"/>
                  </a:cubicBezTo>
                  <a:close/>
                  <a:moveTo>
                    <a:pt x="93765" y="73102"/>
                  </a:moveTo>
                  <a:cubicBezTo>
                    <a:pt x="82801" y="73102"/>
                    <a:pt x="72294" y="77550"/>
                    <a:pt x="67040" y="80173"/>
                  </a:cubicBezTo>
                  <a:cubicBezTo>
                    <a:pt x="65670" y="80857"/>
                    <a:pt x="64870" y="82112"/>
                    <a:pt x="64870" y="83594"/>
                  </a:cubicBezTo>
                  <a:lnTo>
                    <a:pt x="64870" y="90551"/>
                  </a:lnTo>
                  <a:lnTo>
                    <a:pt x="63271" y="90551"/>
                  </a:lnTo>
                  <a:cubicBezTo>
                    <a:pt x="61102" y="90551"/>
                    <a:pt x="59388" y="92262"/>
                    <a:pt x="59388" y="94315"/>
                  </a:cubicBezTo>
                  <a:lnTo>
                    <a:pt x="59388" y="100701"/>
                  </a:lnTo>
                  <a:cubicBezTo>
                    <a:pt x="59388" y="101956"/>
                    <a:pt x="60074" y="103210"/>
                    <a:pt x="61216" y="103894"/>
                  </a:cubicBezTo>
                  <a:lnTo>
                    <a:pt x="64870" y="106289"/>
                  </a:lnTo>
                  <a:lnTo>
                    <a:pt x="65099" y="107886"/>
                  </a:lnTo>
                  <a:cubicBezTo>
                    <a:pt x="66355" y="117123"/>
                    <a:pt x="71494" y="129098"/>
                    <a:pt x="78918" y="139818"/>
                  </a:cubicBezTo>
                  <a:cubicBezTo>
                    <a:pt x="88397" y="153504"/>
                    <a:pt x="97191" y="159662"/>
                    <a:pt x="101760" y="159662"/>
                  </a:cubicBezTo>
                  <a:lnTo>
                    <a:pt x="122545" y="159662"/>
                  </a:lnTo>
                  <a:cubicBezTo>
                    <a:pt x="127114" y="159662"/>
                    <a:pt x="135908" y="153504"/>
                    <a:pt x="145387" y="139818"/>
                  </a:cubicBezTo>
                  <a:cubicBezTo>
                    <a:pt x="152811" y="129098"/>
                    <a:pt x="157950" y="117123"/>
                    <a:pt x="159206" y="107886"/>
                  </a:cubicBezTo>
                  <a:lnTo>
                    <a:pt x="159435" y="106289"/>
                  </a:lnTo>
                  <a:lnTo>
                    <a:pt x="163203" y="103894"/>
                  </a:lnTo>
                  <a:cubicBezTo>
                    <a:pt x="164231" y="103210"/>
                    <a:pt x="164917" y="101956"/>
                    <a:pt x="164917" y="100701"/>
                  </a:cubicBezTo>
                  <a:lnTo>
                    <a:pt x="164917" y="94315"/>
                  </a:lnTo>
                  <a:cubicBezTo>
                    <a:pt x="164917" y="92262"/>
                    <a:pt x="163203" y="90551"/>
                    <a:pt x="161034" y="90551"/>
                  </a:cubicBezTo>
                  <a:lnTo>
                    <a:pt x="158978" y="90551"/>
                  </a:lnTo>
                  <a:cubicBezTo>
                    <a:pt x="158635" y="89981"/>
                    <a:pt x="158178" y="89525"/>
                    <a:pt x="157722" y="89183"/>
                  </a:cubicBezTo>
                  <a:cubicBezTo>
                    <a:pt x="156579" y="88498"/>
                    <a:pt x="155209" y="88384"/>
                    <a:pt x="154067" y="88954"/>
                  </a:cubicBezTo>
                  <a:cubicBezTo>
                    <a:pt x="148927" y="91235"/>
                    <a:pt x="143788" y="92376"/>
                    <a:pt x="138763" y="92376"/>
                  </a:cubicBezTo>
                  <a:cubicBezTo>
                    <a:pt x="129969" y="92376"/>
                    <a:pt x="122089" y="88840"/>
                    <a:pt x="115236" y="81656"/>
                  </a:cubicBezTo>
                  <a:cubicBezTo>
                    <a:pt x="109640" y="75953"/>
                    <a:pt x="102445" y="73102"/>
                    <a:pt x="93765" y="73102"/>
                  </a:cubicBezTo>
                  <a:close/>
                  <a:moveTo>
                    <a:pt x="102445" y="0"/>
                  </a:moveTo>
                  <a:lnTo>
                    <a:pt x="121974" y="0"/>
                  </a:lnTo>
                  <a:cubicBezTo>
                    <a:pt x="155095" y="0"/>
                    <a:pt x="182048" y="26914"/>
                    <a:pt x="182048" y="60101"/>
                  </a:cubicBezTo>
                  <a:lnTo>
                    <a:pt x="182048" y="78919"/>
                  </a:lnTo>
                  <a:cubicBezTo>
                    <a:pt x="184332" y="82112"/>
                    <a:pt x="185474" y="85875"/>
                    <a:pt x="185474" y="89639"/>
                  </a:cubicBezTo>
                  <a:lnTo>
                    <a:pt x="185474" y="103096"/>
                  </a:lnTo>
                  <a:cubicBezTo>
                    <a:pt x="185474" y="108570"/>
                    <a:pt x="183076" y="113816"/>
                    <a:pt x="178850" y="117237"/>
                  </a:cubicBezTo>
                  <a:cubicBezTo>
                    <a:pt x="177822" y="120659"/>
                    <a:pt x="176566" y="124080"/>
                    <a:pt x="174967" y="127501"/>
                  </a:cubicBezTo>
                  <a:cubicBezTo>
                    <a:pt x="171883" y="135599"/>
                    <a:pt x="167429" y="144038"/>
                    <a:pt x="162061" y="151793"/>
                  </a:cubicBezTo>
                  <a:cubicBezTo>
                    <a:pt x="159777" y="154986"/>
                    <a:pt x="156922" y="158978"/>
                    <a:pt x="153382" y="162741"/>
                  </a:cubicBezTo>
                  <a:cubicBezTo>
                    <a:pt x="156465" y="164224"/>
                    <a:pt x="159206" y="166276"/>
                    <a:pt x="161376" y="168785"/>
                  </a:cubicBezTo>
                  <a:lnTo>
                    <a:pt x="205460" y="177567"/>
                  </a:lnTo>
                  <a:cubicBezTo>
                    <a:pt x="216881" y="179848"/>
                    <a:pt x="225104" y="189998"/>
                    <a:pt x="225104" y="201630"/>
                  </a:cubicBezTo>
                  <a:lnTo>
                    <a:pt x="225104" y="360380"/>
                  </a:lnTo>
                  <a:cubicBezTo>
                    <a:pt x="225104" y="364029"/>
                    <a:pt x="224305" y="367450"/>
                    <a:pt x="222820" y="370644"/>
                  </a:cubicBezTo>
                  <a:lnTo>
                    <a:pt x="222820" y="387978"/>
                  </a:lnTo>
                  <a:cubicBezTo>
                    <a:pt x="222820" y="399839"/>
                    <a:pt x="213227" y="409419"/>
                    <a:pt x="201349" y="409419"/>
                  </a:cubicBezTo>
                  <a:cubicBezTo>
                    <a:pt x="197123" y="409419"/>
                    <a:pt x="193012" y="408164"/>
                    <a:pt x="189700" y="405997"/>
                  </a:cubicBezTo>
                  <a:lnTo>
                    <a:pt x="189700" y="570221"/>
                  </a:lnTo>
                  <a:cubicBezTo>
                    <a:pt x="189700" y="591547"/>
                    <a:pt x="172454" y="608768"/>
                    <a:pt x="151097" y="608768"/>
                  </a:cubicBezTo>
                  <a:cubicBezTo>
                    <a:pt x="129855" y="608768"/>
                    <a:pt x="112609" y="591547"/>
                    <a:pt x="112609" y="570221"/>
                  </a:cubicBezTo>
                  <a:cubicBezTo>
                    <a:pt x="112609" y="591547"/>
                    <a:pt x="95250" y="608768"/>
                    <a:pt x="74007" y="608768"/>
                  </a:cubicBezTo>
                  <a:cubicBezTo>
                    <a:pt x="52650" y="608768"/>
                    <a:pt x="35405" y="591547"/>
                    <a:pt x="35405" y="570221"/>
                  </a:cubicBezTo>
                  <a:lnTo>
                    <a:pt x="35405" y="405997"/>
                  </a:lnTo>
                  <a:cubicBezTo>
                    <a:pt x="32093" y="408164"/>
                    <a:pt x="27981" y="409419"/>
                    <a:pt x="23756" y="409419"/>
                  </a:cubicBezTo>
                  <a:cubicBezTo>
                    <a:pt x="11878" y="409419"/>
                    <a:pt x="2284" y="399839"/>
                    <a:pt x="2284" y="387978"/>
                  </a:cubicBezTo>
                  <a:lnTo>
                    <a:pt x="2284" y="370644"/>
                  </a:lnTo>
                  <a:cubicBezTo>
                    <a:pt x="800" y="367450"/>
                    <a:pt x="0" y="364029"/>
                    <a:pt x="0" y="360380"/>
                  </a:cubicBezTo>
                  <a:lnTo>
                    <a:pt x="0" y="201630"/>
                  </a:lnTo>
                  <a:cubicBezTo>
                    <a:pt x="0" y="189998"/>
                    <a:pt x="8223" y="179962"/>
                    <a:pt x="19644" y="177567"/>
                  </a:cubicBezTo>
                  <a:lnTo>
                    <a:pt x="62929" y="168785"/>
                  </a:lnTo>
                  <a:cubicBezTo>
                    <a:pt x="65213" y="166276"/>
                    <a:pt x="67954" y="164224"/>
                    <a:pt x="70923" y="162855"/>
                  </a:cubicBezTo>
                  <a:cubicBezTo>
                    <a:pt x="67497" y="158978"/>
                    <a:pt x="64528" y="154986"/>
                    <a:pt x="62358" y="151793"/>
                  </a:cubicBezTo>
                  <a:cubicBezTo>
                    <a:pt x="56876" y="144038"/>
                    <a:pt x="52422" y="135599"/>
                    <a:pt x="49338" y="127501"/>
                  </a:cubicBezTo>
                  <a:cubicBezTo>
                    <a:pt x="47853" y="124080"/>
                    <a:pt x="46483" y="120659"/>
                    <a:pt x="45455" y="117237"/>
                  </a:cubicBezTo>
                  <a:cubicBezTo>
                    <a:pt x="41229" y="113816"/>
                    <a:pt x="38831" y="108570"/>
                    <a:pt x="38831" y="103096"/>
                  </a:cubicBezTo>
                  <a:lnTo>
                    <a:pt x="38831" y="89639"/>
                  </a:lnTo>
                  <a:cubicBezTo>
                    <a:pt x="38831" y="85875"/>
                    <a:pt x="40087" y="82112"/>
                    <a:pt x="42257" y="78919"/>
                  </a:cubicBezTo>
                  <a:lnTo>
                    <a:pt x="42257" y="60101"/>
                  </a:lnTo>
                  <a:cubicBezTo>
                    <a:pt x="42257" y="26914"/>
                    <a:pt x="69210" y="0"/>
                    <a:pt x="10244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grpSp>
        <p:nvGrpSpPr>
          <p:cNvPr name="Group 16" id="16"/>
          <p:cNvGrpSpPr/>
          <p:nvPr/>
        </p:nvGrpSpPr>
        <p:grpSpPr>
          <a:xfrm>
            <a:off x="4730052" y="2696831"/>
            <a:ext cx="1247564" cy="1247561"/>
            <a:chOff x="4537749" y="2796111"/>
            <a:chExt cx="1423198" cy="1423196"/>
          </a:xfrm>
        </p:grpSpPr>
        <p:grpSp>
          <p:nvGrpSpPr>
            <p:cNvPr name="Group 17" id="17"/>
            <p:cNvGrpSpPr/>
            <p:nvPr/>
          </p:nvGrpSpPr>
          <p:grpSpPr>
            <a:xfrm>
              <a:off x="4537749" y="2796111"/>
              <a:ext cx="1423198" cy="1423196"/>
              <a:chOff x="4832911" y="2816820"/>
              <a:chExt cx="1153616" cy="1153614"/>
            </a:xfrm>
          </p:grpSpPr>
          <p:sp>
            <p:nvSpPr>
              <p:cNvPr name="Freeform 18" id="18"/>
              <p:cNvSpPr/>
              <p:nvPr/>
            </p:nvSpPr>
            <p:spPr>
              <a:xfrm flipH="true">
                <a:off x="4832911" y="2816820"/>
                <a:ext cx="1153616" cy="1153614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19" id="19"/>
              <p:cNvSpPr/>
              <p:nvPr/>
            </p:nvSpPr>
            <p:spPr>
              <a:xfrm flipH="true">
                <a:off x="5051854" y="3035760"/>
                <a:ext cx="715735" cy="71573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20" id="20"/>
            <p:cNvSpPr/>
            <p:nvPr/>
          </p:nvSpPr>
          <p:spPr>
            <a:xfrm>
              <a:off x="5061916" y="3300667"/>
              <a:ext cx="374864" cy="414084"/>
            </a:xfrm>
            <a:custGeom>
              <a:avLst/>
              <a:gdLst/>
              <a:ahLst/>
              <a:cxnLst/>
              <a:rect r="r" b="b" t="t" l="l"/>
              <a:pathLst>
                <a:path w="551045" h="608697" stroke="true" fill="norm" extrusionOk="true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rgbClr val="000000">
                <a:lumMod val="50000"/>
                <a:lumOff val="50000"/>
              </a:srgbClr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grpSp>
        <p:nvGrpSpPr>
          <p:cNvPr name="Group 21" id="21"/>
          <p:cNvGrpSpPr/>
          <p:nvPr/>
        </p:nvGrpSpPr>
        <p:grpSpPr>
          <a:xfrm>
            <a:off x="7991689" y="2696831"/>
            <a:ext cx="1247564" cy="1247561"/>
            <a:chOff x="8258566" y="2796111"/>
            <a:chExt cx="1423198" cy="1423196"/>
          </a:xfrm>
        </p:grpSpPr>
        <p:grpSp>
          <p:nvGrpSpPr>
            <p:cNvPr name="Group 22" id="22"/>
            <p:cNvGrpSpPr/>
            <p:nvPr/>
          </p:nvGrpSpPr>
          <p:grpSpPr>
            <a:xfrm>
              <a:off x="8258566" y="2796111"/>
              <a:ext cx="1423198" cy="1423196"/>
              <a:chOff x="7848930" y="2816820"/>
              <a:chExt cx="1153616" cy="1153614"/>
            </a:xfrm>
          </p:grpSpPr>
          <p:sp>
            <p:nvSpPr>
              <p:cNvPr name="Freeform 23" id="23"/>
              <p:cNvSpPr/>
              <p:nvPr/>
            </p:nvSpPr>
            <p:spPr>
              <a:xfrm flipH="true">
                <a:off x="7848930" y="2816820"/>
                <a:ext cx="1153616" cy="1153614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24" id="24"/>
              <p:cNvSpPr/>
              <p:nvPr/>
            </p:nvSpPr>
            <p:spPr>
              <a:xfrm flipH="true">
                <a:off x="8067874" y="3035760"/>
                <a:ext cx="715735" cy="71573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25" id="25"/>
            <p:cNvSpPr/>
            <p:nvPr/>
          </p:nvSpPr>
          <p:spPr>
            <a:xfrm>
              <a:off x="8782733" y="3300667"/>
              <a:ext cx="374864" cy="414084"/>
            </a:xfrm>
            <a:custGeom>
              <a:avLst/>
              <a:gdLst/>
              <a:ahLst/>
              <a:cxnLst/>
              <a:rect r="r" b="b" t="t" l="l"/>
              <a:pathLst>
                <a:path w="551045" h="608697" stroke="true" fill="norm" extrusionOk="true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rgbClr val="000000">
                <a:lumMod val="50000"/>
                <a:lumOff val="50000"/>
              </a:srgbClr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sp>
        <p:nvSpPr>
          <p:cNvPr name="TextBox 26" id="26"/>
          <p:cNvSpPr txBox="true"/>
          <p:nvPr/>
        </p:nvSpPr>
        <p:spPr>
          <a:xfrm>
            <a:off x="673100" y="1281048"/>
            <a:ext cx="3431666" cy="36279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Defining Acceptance Testing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>
            <a:off x="673100" y="1816697"/>
            <a:ext cx="3431666" cy="117729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Acceptance testing ensures software meets business requirements; it determines if the software meets acceptance criteria.</a:t>
            </a:r>
          </a:p>
        </p:txBody>
      </p:sp>
      <p:sp>
        <p:nvSpPr>
          <p:cNvPr name="TextBox 28" id="28"/>
          <p:cNvSpPr txBox="true"/>
          <p:nvPr/>
        </p:nvSpPr>
        <p:spPr>
          <a:xfrm>
            <a:off x="8087233" y="1281048"/>
            <a:ext cx="3431666" cy="36279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Alpha vs. Beta Testing</a:t>
            </a:r>
            <a:endParaRPr lang="en-US" sz="1100"/>
          </a:p>
        </p:txBody>
      </p:sp>
      <p:sp>
        <p:nvSpPr>
          <p:cNvPr name="AutoShape 29" id="29"/>
          <p:cNvSpPr/>
          <p:nvPr/>
        </p:nvSpPr>
        <p:spPr>
          <a:xfrm>
            <a:off x="8087233" y="1816697"/>
            <a:ext cx="3431666" cy="15392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Alpha testing occurs in a controlled environment with internal testers; beta testing involves real users testing in real-world conditions, therefore gathering valuable user feedback.</a:t>
            </a:r>
          </a:p>
        </p:txBody>
      </p:sp>
      <p:sp>
        <p:nvSpPr>
          <p:cNvPr name="TextBox 30" id="30"/>
          <p:cNvSpPr txBox="true"/>
          <p:nvPr/>
        </p:nvSpPr>
        <p:spPr>
          <a:xfrm>
            <a:off x="4131828" y="4753783"/>
            <a:ext cx="3928343" cy="36279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Importance of User Involvement</a:t>
            </a:r>
            <a:endParaRPr lang="en-US" sz="1100"/>
          </a:p>
        </p:txBody>
      </p:sp>
      <p:sp>
        <p:nvSpPr>
          <p:cNvPr name="AutoShape 31" id="31"/>
          <p:cNvSpPr/>
          <p:nvPr/>
        </p:nvSpPr>
        <p:spPr>
          <a:xfrm>
            <a:off x="4131828" y="5279908"/>
            <a:ext cx="3928343" cy="1023357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End-users, clients, and stakeholders are involved to validate the software; their input ensures that it meets their practical requirements.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The Acceptance Testing Process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78616" y="3358253"/>
            <a:ext cx="3386865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Planning Acceptance Tests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678616" y="3748433"/>
            <a:ext cx="3386865" cy="134652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Outline specific test cases on business needs and acceptance standards; define the test environment that imitates the real use case.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8074003" y="3352135"/>
            <a:ext cx="3379765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Gathering User Feedback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8074003" y="3742315"/>
            <a:ext cx="3379765" cy="134652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Obtain feedback from users through reviews, surveys, or interviews; adjust the software based on user input.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2906976" y="1138428"/>
            <a:ext cx="6256962" cy="338554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Executing Acceptance Tests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2906976" y="1528608"/>
            <a:ext cx="6256962" cy="70019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Execute planned tests using real-world scenarios and note results; record observations about user experience.</a:t>
            </a:r>
          </a:p>
        </p:txBody>
      </p:sp>
      <p:sp>
        <p:nvSpPr>
          <p:cNvPr name="Freeform 9" id="9"/>
          <p:cNvSpPr/>
          <p:nvPr/>
        </p:nvSpPr>
        <p:spPr>
          <a:xfrm>
            <a:off x="5041278" y="2416314"/>
            <a:ext cx="1589253" cy="2281117"/>
          </a:xfrm>
          <a:custGeom>
            <a:avLst/>
            <a:gdLst/>
            <a:ahLst/>
            <a:cxnLst/>
            <a:rect r="r" b="b" t="t" l="l"/>
            <a:pathLst>
              <a:path w="187" h="269" stroke="true" fill="norm" extrusionOk="true">
                <a:moveTo>
                  <a:pt x="19" y="269"/>
                </a:moveTo>
                <a:cubicBezTo>
                  <a:pt x="14" y="263"/>
                  <a:pt x="8" y="259"/>
                  <a:pt x="0" y="256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74" y="132"/>
                  <a:pt x="70" y="128"/>
                  <a:pt x="70" y="128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46" y="100"/>
                  <a:pt x="44" y="66"/>
                  <a:pt x="61" y="40"/>
                </a:cubicBezTo>
                <a:cubicBezTo>
                  <a:pt x="82" y="9"/>
                  <a:pt x="125" y="0"/>
                  <a:pt x="156" y="22"/>
                </a:cubicBezTo>
                <a:cubicBezTo>
                  <a:pt x="177" y="35"/>
                  <a:pt x="187" y="58"/>
                  <a:pt x="187" y="81"/>
                </a:cubicBezTo>
                <a:cubicBezTo>
                  <a:pt x="187" y="85"/>
                  <a:pt x="186" y="90"/>
                  <a:pt x="185" y="95"/>
                </a:cubicBezTo>
                <a:cubicBezTo>
                  <a:pt x="183" y="102"/>
                  <a:pt x="180" y="110"/>
                  <a:pt x="175" y="117"/>
                </a:cubicBezTo>
                <a:cubicBezTo>
                  <a:pt x="162" y="136"/>
                  <a:pt x="141" y="147"/>
                  <a:pt x="120" y="148"/>
                </a:cubicBezTo>
                <a:cubicBezTo>
                  <a:pt x="115" y="148"/>
                  <a:pt x="110" y="147"/>
                  <a:pt x="106" y="146"/>
                </a:cubicBezTo>
                <a:cubicBezTo>
                  <a:pt x="98" y="145"/>
                  <a:pt x="98" y="145"/>
                  <a:pt x="98" y="145"/>
                </a:cubicBezTo>
                <a:cubicBezTo>
                  <a:pt x="93" y="145"/>
                  <a:pt x="91" y="147"/>
                  <a:pt x="90" y="150"/>
                </a:cubicBezTo>
                <a:cubicBezTo>
                  <a:pt x="19" y="269"/>
                  <a:pt x="19" y="269"/>
                  <a:pt x="19" y="269"/>
                </a:cubicBezTo>
              </a:path>
            </a:pathLst>
          </a:custGeom>
          <a:solidFill>
            <a:schemeClr val="accent1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10" id="10"/>
          <p:cNvGrpSpPr/>
          <p:nvPr/>
        </p:nvGrpSpPr>
        <p:grpSpPr>
          <a:xfrm>
            <a:off x="6035457" y="2331473"/>
            <a:ext cx="764753" cy="763559"/>
            <a:chOff x="6016625" y="1390650"/>
            <a:chExt cx="1016000" cy="1014413"/>
          </a:xfrm>
          <a:solidFill>
            <a:schemeClr val="accent1"/>
          </a:solidFill>
        </p:grpSpPr>
        <p:sp>
          <p:nvSpPr>
            <p:cNvPr name="Freeform 11" id="11"/>
            <p:cNvSpPr/>
            <p:nvPr/>
          </p:nvSpPr>
          <p:spPr>
            <a:xfrm>
              <a:off x="6016625" y="1390650"/>
              <a:ext cx="1016000" cy="1014413"/>
            </a:xfrm>
            <a:custGeom>
              <a:avLst/>
              <a:gdLst/>
              <a:ahLst/>
              <a:cxnLst/>
              <a:rect r="r" b="b" t="t" l="l"/>
              <a:pathLst>
                <a:path w="90" h="90" stroke="true" fill="norm" extrusionOk="true">
                  <a:moveTo>
                    <a:pt x="69" y="31"/>
                  </a:moveTo>
                  <a:cubicBezTo>
                    <a:pt x="70" y="30"/>
                    <a:pt x="71" y="28"/>
                    <a:pt x="71" y="26"/>
                  </a:cubicBezTo>
                  <a:cubicBezTo>
                    <a:pt x="71" y="21"/>
                    <a:pt x="67" y="16"/>
                    <a:pt x="62" y="16"/>
                  </a:cubicBezTo>
                  <a:cubicBezTo>
                    <a:pt x="60" y="16"/>
                    <a:pt x="57" y="17"/>
                    <a:pt x="56" y="19"/>
                  </a:cubicBezTo>
                  <a:cubicBezTo>
                    <a:pt x="41" y="7"/>
                    <a:pt x="2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1" y="2"/>
                    <a:pt x="39" y="9"/>
                    <a:pt x="54" y="21"/>
                  </a:cubicBezTo>
                  <a:cubicBezTo>
                    <a:pt x="53" y="22"/>
                    <a:pt x="52" y="24"/>
                    <a:pt x="52" y="26"/>
                  </a:cubicBezTo>
                  <a:cubicBezTo>
                    <a:pt x="52" y="31"/>
                    <a:pt x="57" y="35"/>
                    <a:pt x="62" y="35"/>
                  </a:cubicBezTo>
                  <a:cubicBezTo>
                    <a:pt x="64" y="35"/>
                    <a:pt x="66" y="35"/>
                    <a:pt x="67" y="33"/>
                  </a:cubicBezTo>
                  <a:cubicBezTo>
                    <a:pt x="80" y="48"/>
                    <a:pt x="87" y="68"/>
                    <a:pt x="87" y="89"/>
                  </a:cubicBezTo>
                  <a:cubicBezTo>
                    <a:pt x="87" y="89"/>
                    <a:pt x="88" y="90"/>
                    <a:pt x="89" y="90"/>
                  </a:cubicBezTo>
                  <a:cubicBezTo>
                    <a:pt x="89" y="90"/>
                    <a:pt x="90" y="89"/>
                    <a:pt x="90" y="89"/>
                  </a:cubicBezTo>
                  <a:cubicBezTo>
                    <a:pt x="90" y="67"/>
                    <a:pt x="82" y="47"/>
                    <a:pt x="69" y="31"/>
                  </a:cubicBezTo>
                  <a:close/>
                  <a:moveTo>
                    <a:pt x="62" y="33"/>
                  </a:moveTo>
                  <a:cubicBezTo>
                    <a:pt x="58" y="33"/>
                    <a:pt x="55" y="30"/>
                    <a:pt x="55" y="26"/>
                  </a:cubicBezTo>
                  <a:cubicBezTo>
                    <a:pt x="55" y="22"/>
                    <a:pt x="58" y="19"/>
                    <a:pt x="62" y="19"/>
                  </a:cubicBezTo>
                  <a:cubicBezTo>
                    <a:pt x="65" y="19"/>
                    <a:pt x="68" y="22"/>
                    <a:pt x="68" y="26"/>
                  </a:cubicBezTo>
                  <a:cubicBezTo>
                    <a:pt x="68" y="29"/>
                    <a:pt x="65" y="33"/>
                    <a:pt x="62" y="33"/>
                  </a:cubicBezTo>
                  <a:close/>
                </a:path>
              </a:pathLst>
            </a:cu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12" id="12"/>
            <p:cNvSpPr/>
            <p:nvPr/>
          </p:nvSpPr>
          <p:spPr>
            <a:xfrm>
              <a:off x="6672263" y="1638300"/>
              <a:ext cx="88900" cy="90488"/>
            </a:xfrm>
            <a:prstGeom prst="ellipse">
              <a:avLst/>
            </a:pr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13" id="13"/>
          <p:cNvSpPr/>
          <p:nvPr/>
        </p:nvSpPr>
        <p:spPr>
          <a:xfrm>
            <a:off x="5712826" y="2865605"/>
            <a:ext cx="900975" cy="805381"/>
          </a:xfrm>
          <a:custGeom>
            <a:avLst/>
            <a:gdLst/>
            <a:ahLst/>
            <a:cxnLst/>
            <a:rect r="r" b="b" t="t" l="l"/>
            <a:pathLst>
              <a:path w="106" h="95" stroke="true" fill="norm" extrusionOk="true">
                <a:moveTo>
                  <a:pt x="79" y="0"/>
                </a:moveTo>
                <a:cubicBezTo>
                  <a:pt x="0" y="52"/>
                  <a:pt x="0" y="52"/>
                  <a:pt x="0" y="52"/>
                </a:cubicBezTo>
                <a:cubicBezTo>
                  <a:pt x="27" y="93"/>
                  <a:pt x="27" y="93"/>
                  <a:pt x="27" y="93"/>
                </a:cubicBezTo>
                <a:cubicBezTo>
                  <a:pt x="31" y="94"/>
                  <a:pt x="35" y="95"/>
                  <a:pt x="39" y="95"/>
                </a:cubicBezTo>
                <a:cubicBezTo>
                  <a:pt x="39" y="95"/>
                  <a:pt x="40" y="95"/>
                  <a:pt x="41" y="95"/>
                </a:cubicBezTo>
                <a:cubicBezTo>
                  <a:pt x="49" y="94"/>
                  <a:pt x="57" y="93"/>
                  <a:pt x="64" y="90"/>
                </a:cubicBezTo>
                <a:cubicBezTo>
                  <a:pt x="52" y="71"/>
                  <a:pt x="52" y="71"/>
                  <a:pt x="52" y="71"/>
                </a:cubicBezTo>
                <a:cubicBezTo>
                  <a:pt x="72" y="60"/>
                  <a:pt x="72" y="60"/>
                  <a:pt x="72" y="60"/>
                </a:cubicBezTo>
                <a:cubicBezTo>
                  <a:pt x="76" y="66"/>
                  <a:pt x="80" y="72"/>
                  <a:pt x="84" y="78"/>
                </a:cubicBezTo>
                <a:cubicBezTo>
                  <a:pt x="88" y="74"/>
                  <a:pt x="92" y="69"/>
                  <a:pt x="96" y="64"/>
                </a:cubicBezTo>
                <a:cubicBezTo>
                  <a:pt x="101" y="57"/>
                  <a:pt x="104" y="49"/>
                  <a:pt x="106" y="42"/>
                </a:cubicBezTo>
                <a:cubicBezTo>
                  <a:pt x="79" y="0"/>
                  <a:pt x="79" y="0"/>
                  <a:pt x="79" y="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4" id="14"/>
          <p:cNvSpPr/>
          <p:nvPr/>
        </p:nvSpPr>
        <p:spPr>
          <a:xfrm>
            <a:off x="5602893" y="2645739"/>
            <a:ext cx="866322" cy="873492"/>
          </a:xfrm>
          <a:custGeom>
            <a:avLst/>
            <a:gdLst/>
            <a:ahLst/>
            <a:cxnLst/>
            <a:rect r="r" b="b" t="t" l="l"/>
            <a:pathLst>
              <a:path w="102" h="103" stroke="true" fill="norm" extrusionOk="true">
                <a:moveTo>
                  <a:pt x="85" y="86"/>
                </a:moveTo>
                <a:cubicBezTo>
                  <a:pt x="79" y="91"/>
                  <a:pt x="73" y="95"/>
                  <a:pt x="65" y="97"/>
                </a:cubicBezTo>
                <a:cubicBezTo>
                  <a:pt x="64" y="98"/>
                  <a:pt x="62" y="98"/>
                  <a:pt x="61" y="98"/>
                </a:cubicBezTo>
                <a:cubicBezTo>
                  <a:pt x="35" y="103"/>
                  <a:pt x="10" y="86"/>
                  <a:pt x="5" y="61"/>
                </a:cubicBezTo>
                <a:cubicBezTo>
                  <a:pt x="0" y="35"/>
                  <a:pt x="17" y="10"/>
                  <a:pt x="43" y="5"/>
                </a:cubicBezTo>
                <a:cubicBezTo>
                  <a:pt x="69" y="0"/>
                  <a:pt x="94" y="17"/>
                  <a:pt x="99" y="43"/>
                </a:cubicBezTo>
                <a:cubicBezTo>
                  <a:pt x="102" y="59"/>
                  <a:pt x="96" y="75"/>
                  <a:pt x="85" y="86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15" id="15"/>
          <p:cNvGrpSpPr/>
          <p:nvPr/>
        </p:nvGrpSpPr>
        <p:grpSpPr>
          <a:xfrm>
            <a:off x="4149863" y="4214678"/>
            <a:ext cx="764753" cy="763559"/>
            <a:chOff x="3511550" y="3892550"/>
            <a:chExt cx="1016000" cy="1014413"/>
          </a:xfrm>
          <a:solidFill>
            <a:schemeClr val="accent2"/>
          </a:solidFill>
        </p:grpSpPr>
        <p:sp>
          <p:nvSpPr>
            <p:cNvPr name="Freeform 16" id="16"/>
            <p:cNvSpPr/>
            <p:nvPr/>
          </p:nvSpPr>
          <p:spPr>
            <a:xfrm>
              <a:off x="3511550" y="3892550"/>
              <a:ext cx="1016000" cy="1014413"/>
            </a:xfrm>
            <a:custGeom>
              <a:avLst/>
              <a:gdLst/>
              <a:ahLst/>
              <a:cxnLst/>
              <a:rect r="r" b="b" t="t" l="l"/>
              <a:pathLst>
                <a:path w="90" h="90" stroke="true" fill="norm" extrusionOk="true">
                  <a:moveTo>
                    <a:pt x="89" y="0"/>
                  </a:moveTo>
                  <a:cubicBezTo>
                    <a:pt x="67" y="0"/>
                    <a:pt x="47" y="8"/>
                    <a:pt x="32" y="21"/>
                  </a:cubicBezTo>
                  <a:cubicBezTo>
                    <a:pt x="30" y="19"/>
                    <a:pt x="28" y="19"/>
                    <a:pt x="26" y="19"/>
                  </a:cubicBezTo>
                  <a:cubicBezTo>
                    <a:pt x="21" y="19"/>
                    <a:pt x="17" y="23"/>
                    <a:pt x="17" y="28"/>
                  </a:cubicBezTo>
                  <a:cubicBezTo>
                    <a:pt x="17" y="30"/>
                    <a:pt x="18" y="32"/>
                    <a:pt x="19" y="34"/>
                  </a:cubicBezTo>
                  <a:cubicBezTo>
                    <a:pt x="7" y="49"/>
                    <a:pt x="0" y="68"/>
                    <a:pt x="0" y="89"/>
                  </a:cubicBezTo>
                  <a:cubicBezTo>
                    <a:pt x="0" y="90"/>
                    <a:pt x="1" y="90"/>
                    <a:pt x="1" y="90"/>
                  </a:cubicBezTo>
                  <a:cubicBezTo>
                    <a:pt x="2" y="90"/>
                    <a:pt x="3" y="90"/>
                    <a:pt x="3" y="89"/>
                  </a:cubicBezTo>
                  <a:cubicBezTo>
                    <a:pt x="3" y="69"/>
                    <a:pt x="9" y="50"/>
                    <a:pt x="21" y="36"/>
                  </a:cubicBezTo>
                  <a:cubicBezTo>
                    <a:pt x="22" y="37"/>
                    <a:pt x="24" y="37"/>
                    <a:pt x="26" y="37"/>
                  </a:cubicBezTo>
                  <a:cubicBezTo>
                    <a:pt x="31" y="37"/>
                    <a:pt x="36" y="33"/>
                    <a:pt x="36" y="28"/>
                  </a:cubicBezTo>
                  <a:cubicBezTo>
                    <a:pt x="36" y="26"/>
                    <a:pt x="35" y="24"/>
                    <a:pt x="34" y="23"/>
                  </a:cubicBezTo>
                  <a:cubicBezTo>
                    <a:pt x="49" y="10"/>
                    <a:pt x="68" y="2"/>
                    <a:pt x="89" y="2"/>
                  </a:cubicBezTo>
                  <a:cubicBezTo>
                    <a:pt x="90" y="2"/>
                    <a:pt x="90" y="2"/>
                    <a:pt x="90" y="1"/>
                  </a:cubicBezTo>
                  <a:cubicBezTo>
                    <a:pt x="90" y="0"/>
                    <a:pt x="90" y="0"/>
                    <a:pt x="89" y="0"/>
                  </a:cubicBezTo>
                  <a:close/>
                  <a:moveTo>
                    <a:pt x="26" y="35"/>
                  </a:moveTo>
                  <a:cubicBezTo>
                    <a:pt x="22" y="35"/>
                    <a:pt x="19" y="32"/>
                    <a:pt x="19" y="28"/>
                  </a:cubicBezTo>
                  <a:cubicBezTo>
                    <a:pt x="19" y="24"/>
                    <a:pt x="22" y="21"/>
                    <a:pt x="26" y="21"/>
                  </a:cubicBezTo>
                  <a:cubicBezTo>
                    <a:pt x="30" y="21"/>
                    <a:pt x="33" y="24"/>
                    <a:pt x="33" y="28"/>
                  </a:cubicBezTo>
                  <a:cubicBezTo>
                    <a:pt x="33" y="32"/>
                    <a:pt x="30" y="35"/>
                    <a:pt x="26" y="35"/>
                  </a:cubicBezTo>
                  <a:close/>
                </a:path>
              </a:pathLst>
            </a:cu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17" id="17"/>
            <p:cNvSpPr/>
            <p:nvPr/>
          </p:nvSpPr>
          <p:spPr>
            <a:xfrm>
              <a:off x="3759200" y="4162425"/>
              <a:ext cx="90488" cy="90488"/>
            </a:xfrm>
            <a:prstGeom prst="ellipse">
              <a:avLst/>
            </a:pr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18" id="18"/>
          <p:cNvSpPr/>
          <p:nvPr/>
        </p:nvSpPr>
        <p:spPr>
          <a:xfrm>
            <a:off x="4286084" y="4358070"/>
            <a:ext cx="2590603" cy="1212852"/>
          </a:xfrm>
          <a:custGeom>
            <a:avLst/>
            <a:gdLst/>
            <a:ahLst/>
            <a:cxnLst/>
            <a:rect r="r" b="b" t="t" l="l"/>
            <a:pathLst>
              <a:path w="305" h="143" stroke="true" fill="norm" extrusionOk="true">
                <a:moveTo>
                  <a:pt x="305" y="83"/>
                </a:moveTo>
                <a:cubicBezTo>
                  <a:pt x="255" y="83"/>
                  <a:pt x="204" y="83"/>
                  <a:pt x="153" y="83"/>
                </a:cubicBezTo>
                <a:cubicBezTo>
                  <a:pt x="150" y="83"/>
                  <a:pt x="147" y="83"/>
                  <a:pt x="144" y="85"/>
                </a:cubicBezTo>
                <a:cubicBezTo>
                  <a:pt x="141" y="86"/>
                  <a:pt x="140" y="88"/>
                  <a:pt x="138" y="91"/>
                </a:cubicBezTo>
                <a:cubicBezTo>
                  <a:pt x="137" y="93"/>
                  <a:pt x="136" y="96"/>
                  <a:pt x="135" y="99"/>
                </a:cubicBezTo>
                <a:cubicBezTo>
                  <a:pt x="123" y="125"/>
                  <a:pt x="94" y="143"/>
                  <a:pt x="65" y="140"/>
                </a:cubicBezTo>
                <a:cubicBezTo>
                  <a:pt x="62" y="139"/>
                  <a:pt x="59" y="139"/>
                  <a:pt x="55" y="138"/>
                </a:cubicBezTo>
                <a:cubicBezTo>
                  <a:pt x="31" y="131"/>
                  <a:pt x="11" y="111"/>
                  <a:pt x="5" y="86"/>
                </a:cubicBezTo>
                <a:cubicBezTo>
                  <a:pt x="0" y="60"/>
                  <a:pt x="12" y="31"/>
                  <a:pt x="33" y="16"/>
                </a:cubicBezTo>
                <a:cubicBezTo>
                  <a:pt x="52" y="2"/>
                  <a:pt x="78" y="0"/>
                  <a:pt x="100" y="9"/>
                </a:cubicBezTo>
                <a:cubicBezTo>
                  <a:pt x="97" y="15"/>
                  <a:pt x="93" y="21"/>
                  <a:pt x="90" y="27"/>
                </a:cubicBezTo>
                <a:cubicBezTo>
                  <a:pt x="97" y="30"/>
                  <a:pt x="103" y="34"/>
                  <a:pt x="108" y="40"/>
                </a:cubicBezTo>
                <a:cubicBezTo>
                  <a:pt x="112" y="34"/>
                  <a:pt x="115" y="28"/>
                  <a:pt x="119" y="22"/>
                </a:cubicBezTo>
                <a:cubicBezTo>
                  <a:pt x="127" y="29"/>
                  <a:pt x="133" y="39"/>
                  <a:pt x="137" y="49"/>
                </a:cubicBezTo>
                <a:cubicBezTo>
                  <a:pt x="138" y="53"/>
                  <a:pt x="139" y="58"/>
                  <a:pt x="143" y="60"/>
                </a:cubicBezTo>
                <a:cubicBezTo>
                  <a:pt x="145" y="61"/>
                  <a:pt x="147" y="61"/>
                  <a:pt x="150" y="61"/>
                </a:cubicBezTo>
                <a:cubicBezTo>
                  <a:pt x="201" y="61"/>
                  <a:pt x="253" y="61"/>
                  <a:pt x="305" y="61"/>
                </a:cubicBezTo>
                <a:cubicBezTo>
                  <a:pt x="304" y="68"/>
                  <a:pt x="304" y="76"/>
                  <a:pt x="305" y="83"/>
                </a:cubicBezTo>
              </a:path>
            </a:pathLst>
          </a:custGeom>
          <a:solidFill>
            <a:schemeClr val="accent2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9" id="19"/>
          <p:cNvSpPr/>
          <p:nvPr/>
        </p:nvSpPr>
        <p:spPr>
          <a:xfrm>
            <a:off x="4591986" y="4842016"/>
            <a:ext cx="866323" cy="703813"/>
          </a:xfrm>
          <a:custGeom>
            <a:avLst/>
            <a:gdLst/>
            <a:ahLst/>
            <a:cxnLst/>
            <a:rect r="r" b="b" t="t" l="l"/>
            <a:pathLst>
              <a:path w="102" h="83" stroke="true" fill="norm" extrusionOk="true">
                <a:moveTo>
                  <a:pt x="82" y="0"/>
                </a:moveTo>
                <a:cubicBezTo>
                  <a:pt x="0" y="48"/>
                  <a:pt x="0" y="48"/>
                  <a:pt x="0" y="48"/>
                </a:cubicBezTo>
                <a:cubicBezTo>
                  <a:pt x="19" y="81"/>
                  <a:pt x="19" y="81"/>
                  <a:pt x="19" y="81"/>
                </a:cubicBezTo>
                <a:cubicBezTo>
                  <a:pt x="23" y="82"/>
                  <a:pt x="26" y="82"/>
                  <a:pt x="29" y="83"/>
                </a:cubicBezTo>
                <a:cubicBezTo>
                  <a:pt x="31" y="83"/>
                  <a:pt x="33" y="83"/>
                  <a:pt x="35" y="83"/>
                </a:cubicBezTo>
                <a:cubicBezTo>
                  <a:pt x="62" y="83"/>
                  <a:pt x="88" y="66"/>
                  <a:pt x="99" y="42"/>
                </a:cubicBezTo>
                <a:cubicBezTo>
                  <a:pt x="100" y="39"/>
                  <a:pt x="101" y="36"/>
                  <a:pt x="102" y="34"/>
                </a:cubicBezTo>
                <a:cubicBezTo>
                  <a:pt x="82" y="0"/>
                  <a:pt x="82" y="0"/>
                  <a:pt x="82" y="0"/>
                </a:cubicBezTo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0" id="20"/>
          <p:cNvSpPr/>
          <p:nvPr/>
        </p:nvSpPr>
        <p:spPr>
          <a:xfrm>
            <a:off x="4480858" y="4562403"/>
            <a:ext cx="832865" cy="822110"/>
          </a:xfrm>
          <a:custGeom>
            <a:avLst/>
            <a:gdLst/>
            <a:ahLst/>
            <a:cxnLst/>
            <a:rect r="r" b="b" t="t" l="l"/>
            <a:pathLst>
              <a:path w="98" h="97" stroke="true" fill="norm" extrusionOk="true">
                <a:moveTo>
                  <a:pt x="98" y="49"/>
                </a:moveTo>
                <a:cubicBezTo>
                  <a:pt x="98" y="76"/>
                  <a:pt x="76" y="97"/>
                  <a:pt x="49" y="97"/>
                </a:cubicBezTo>
                <a:cubicBezTo>
                  <a:pt x="22" y="97"/>
                  <a:pt x="0" y="76"/>
                  <a:pt x="0" y="49"/>
                </a:cubicBezTo>
                <a:cubicBezTo>
                  <a:pt x="0" y="22"/>
                  <a:pt x="22" y="0"/>
                  <a:pt x="49" y="0"/>
                </a:cubicBezTo>
                <a:cubicBezTo>
                  <a:pt x="55" y="0"/>
                  <a:pt x="61" y="1"/>
                  <a:pt x="66" y="3"/>
                </a:cubicBezTo>
                <a:cubicBezTo>
                  <a:pt x="74" y="6"/>
                  <a:pt x="80" y="10"/>
                  <a:pt x="85" y="16"/>
                </a:cubicBezTo>
                <a:cubicBezTo>
                  <a:pt x="93" y="25"/>
                  <a:pt x="98" y="36"/>
                  <a:pt x="98" y="49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1" id="21"/>
          <p:cNvSpPr/>
          <p:nvPr/>
        </p:nvSpPr>
        <p:spPr>
          <a:xfrm>
            <a:off x="6154950" y="3374646"/>
            <a:ext cx="1724280" cy="2230930"/>
          </a:xfrm>
          <a:custGeom>
            <a:avLst/>
            <a:gdLst/>
            <a:ahLst/>
            <a:cxnLst/>
            <a:rect r="r" b="b" t="t" l="l"/>
            <a:pathLst>
              <a:path w="203" h="263" stroke="true" fill="norm" extrusionOk="true">
                <a:moveTo>
                  <a:pt x="20" y="0"/>
                </a:moveTo>
                <a:cubicBezTo>
                  <a:pt x="46" y="39"/>
                  <a:pt x="72" y="77"/>
                  <a:pt x="97" y="115"/>
                </a:cubicBezTo>
                <a:cubicBezTo>
                  <a:pt x="99" y="117"/>
                  <a:pt x="100" y="120"/>
                  <a:pt x="102" y="121"/>
                </a:cubicBezTo>
                <a:cubicBezTo>
                  <a:pt x="107" y="124"/>
                  <a:pt x="112" y="122"/>
                  <a:pt x="117" y="121"/>
                </a:cubicBezTo>
                <a:cubicBezTo>
                  <a:pt x="142" y="116"/>
                  <a:pt x="170" y="126"/>
                  <a:pt x="186" y="146"/>
                </a:cubicBezTo>
                <a:cubicBezTo>
                  <a:pt x="199" y="163"/>
                  <a:pt x="203" y="186"/>
                  <a:pt x="198" y="207"/>
                </a:cubicBezTo>
                <a:cubicBezTo>
                  <a:pt x="198" y="207"/>
                  <a:pt x="198" y="207"/>
                  <a:pt x="198" y="207"/>
                </a:cubicBezTo>
                <a:cubicBezTo>
                  <a:pt x="188" y="241"/>
                  <a:pt x="151" y="263"/>
                  <a:pt x="116" y="255"/>
                </a:cubicBezTo>
                <a:cubicBezTo>
                  <a:pt x="96" y="250"/>
                  <a:pt x="78" y="236"/>
                  <a:pt x="69" y="217"/>
                </a:cubicBezTo>
                <a:cubicBezTo>
                  <a:pt x="59" y="194"/>
                  <a:pt x="62" y="164"/>
                  <a:pt x="79" y="145"/>
                </a:cubicBezTo>
                <a:cubicBezTo>
                  <a:pt x="80" y="142"/>
                  <a:pt x="82" y="140"/>
                  <a:pt x="83" y="137"/>
                </a:cubicBezTo>
                <a:cubicBezTo>
                  <a:pt x="83" y="134"/>
                  <a:pt x="81" y="132"/>
                  <a:pt x="79" y="129"/>
                </a:cubicBezTo>
                <a:cubicBezTo>
                  <a:pt x="0" y="11"/>
                  <a:pt x="0" y="11"/>
                  <a:pt x="0" y="11"/>
                </a:cubicBezTo>
                <a:cubicBezTo>
                  <a:pt x="20" y="0"/>
                  <a:pt x="20" y="0"/>
                  <a:pt x="20" y="0"/>
                </a:cubicBezTo>
              </a:path>
            </a:pathLst>
          </a:custGeom>
          <a:solidFill>
            <a:schemeClr val="accent3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22" id="22"/>
          <p:cNvGrpSpPr/>
          <p:nvPr/>
        </p:nvGrpSpPr>
        <p:grpSpPr>
          <a:xfrm>
            <a:off x="7275792" y="4951950"/>
            <a:ext cx="764753" cy="763559"/>
            <a:chOff x="7664450" y="4872038"/>
            <a:chExt cx="1016000" cy="1014413"/>
          </a:xfrm>
          <a:solidFill>
            <a:schemeClr val="accent3"/>
          </a:solidFill>
        </p:grpSpPr>
        <p:sp>
          <p:nvSpPr>
            <p:cNvPr name="Freeform 23" id="23"/>
            <p:cNvSpPr/>
            <p:nvPr/>
          </p:nvSpPr>
          <p:spPr>
            <a:xfrm>
              <a:off x="7664450" y="4872038"/>
              <a:ext cx="1016000" cy="1014413"/>
            </a:xfrm>
            <a:custGeom>
              <a:avLst/>
              <a:gdLst/>
              <a:ahLst/>
              <a:cxnLst/>
              <a:rect r="r" b="b" t="t" l="l"/>
              <a:pathLst>
                <a:path w="90" h="90" stroke="true" fill="norm" extrusionOk="true">
                  <a:moveTo>
                    <a:pt x="90" y="1"/>
                  </a:moveTo>
                  <a:cubicBezTo>
                    <a:pt x="90" y="1"/>
                    <a:pt x="89" y="0"/>
                    <a:pt x="89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87" y="21"/>
                    <a:pt x="81" y="40"/>
                    <a:pt x="69" y="54"/>
                  </a:cubicBezTo>
                  <a:cubicBezTo>
                    <a:pt x="68" y="53"/>
                    <a:pt x="66" y="53"/>
                    <a:pt x="64" y="53"/>
                  </a:cubicBezTo>
                  <a:cubicBezTo>
                    <a:pt x="59" y="53"/>
                    <a:pt x="55" y="57"/>
                    <a:pt x="55" y="62"/>
                  </a:cubicBezTo>
                  <a:cubicBezTo>
                    <a:pt x="55" y="64"/>
                    <a:pt x="55" y="66"/>
                    <a:pt x="56" y="68"/>
                  </a:cubicBezTo>
                  <a:cubicBezTo>
                    <a:pt x="41" y="80"/>
                    <a:pt x="22" y="88"/>
                    <a:pt x="1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90"/>
                    <a:pt x="0" y="90"/>
                    <a:pt x="1" y="90"/>
                  </a:cubicBezTo>
                  <a:cubicBezTo>
                    <a:pt x="23" y="90"/>
                    <a:pt x="43" y="83"/>
                    <a:pt x="58" y="69"/>
                  </a:cubicBezTo>
                  <a:cubicBezTo>
                    <a:pt x="60" y="71"/>
                    <a:pt x="62" y="71"/>
                    <a:pt x="64" y="71"/>
                  </a:cubicBezTo>
                  <a:cubicBezTo>
                    <a:pt x="69" y="71"/>
                    <a:pt x="73" y="67"/>
                    <a:pt x="73" y="62"/>
                  </a:cubicBezTo>
                  <a:cubicBezTo>
                    <a:pt x="73" y="60"/>
                    <a:pt x="72" y="58"/>
                    <a:pt x="71" y="56"/>
                  </a:cubicBezTo>
                  <a:cubicBezTo>
                    <a:pt x="83" y="41"/>
                    <a:pt x="90" y="22"/>
                    <a:pt x="90" y="1"/>
                  </a:cubicBezTo>
                  <a:close/>
                  <a:moveTo>
                    <a:pt x="64" y="69"/>
                  </a:moveTo>
                  <a:cubicBezTo>
                    <a:pt x="60" y="69"/>
                    <a:pt x="57" y="66"/>
                    <a:pt x="57" y="62"/>
                  </a:cubicBezTo>
                  <a:cubicBezTo>
                    <a:pt x="57" y="58"/>
                    <a:pt x="60" y="55"/>
                    <a:pt x="64" y="55"/>
                  </a:cubicBezTo>
                  <a:cubicBezTo>
                    <a:pt x="68" y="55"/>
                    <a:pt x="71" y="58"/>
                    <a:pt x="71" y="62"/>
                  </a:cubicBezTo>
                  <a:cubicBezTo>
                    <a:pt x="71" y="66"/>
                    <a:pt x="68" y="69"/>
                    <a:pt x="64" y="69"/>
                  </a:cubicBezTo>
                  <a:close/>
                </a:path>
              </a:pathLst>
            </a:cu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24" id="24"/>
            <p:cNvSpPr/>
            <p:nvPr/>
          </p:nvSpPr>
          <p:spPr>
            <a:xfrm>
              <a:off x="8342313" y="5526088"/>
              <a:ext cx="90488" cy="90488"/>
            </a:xfrm>
            <a:prstGeom prst="ellipse">
              <a:avLst/>
            </a:prstGeom>
            <a:grpFill/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Freeform 25" id="25"/>
          <p:cNvSpPr/>
          <p:nvPr/>
        </p:nvSpPr>
        <p:spPr>
          <a:xfrm>
            <a:off x="6911339" y="4723719"/>
            <a:ext cx="924874" cy="830475"/>
          </a:xfrm>
          <a:custGeom>
            <a:avLst/>
            <a:gdLst/>
            <a:ahLst/>
            <a:cxnLst/>
            <a:rect r="r" b="b" t="t" l="l"/>
            <a:pathLst>
              <a:path w="109" h="98" stroke="true" fill="norm" extrusionOk="true">
                <a:moveTo>
                  <a:pt x="82" y="3"/>
                </a:moveTo>
                <a:cubicBezTo>
                  <a:pt x="48" y="23"/>
                  <a:pt x="5" y="49"/>
                  <a:pt x="1" y="51"/>
                </a:cubicBezTo>
                <a:cubicBezTo>
                  <a:pt x="3" y="55"/>
                  <a:pt x="0" y="50"/>
                  <a:pt x="27" y="96"/>
                </a:cubicBezTo>
                <a:cubicBezTo>
                  <a:pt x="32" y="97"/>
                  <a:pt x="37" y="98"/>
                  <a:pt x="42" y="98"/>
                </a:cubicBezTo>
                <a:cubicBezTo>
                  <a:pt x="61" y="98"/>
                  <a:pt x="79" y="90"/>
                  <a:pt x="92" y="77"/>
                </a:cubicBezTo>
                <a:cubicBezTo>
                  <a:pt x="97" y="71"/>
                  <a:pt x="102" y="65"/>
                  <a:pt x="105" y="57"/>
                </a:cubicBezTo>
                <a:cubicBezTo>
                  <a:pt x="107" y="54"/>
                  <a:pt x="108" y="51"/>
                  <a:pt x="109" y="48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80" y="0"/>
                  <a:pt x="85" y="7"/>
                  <a:pt x="82" y="3"/>
                </a:cubicBezTo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6" id="26"/>
          <p:cNvSpPr/>
          <p:nvPr/>
        </p:nvSpPr>
        <p:spPr>
          <a:xfrm>
            <a:off x="6868322" y="4570768"/>
            <a:ext cx="806576" cy="797017"/>
          </a:xfrm>
          <a:custGeom>
            <a:avLst/>
            <a:gdLst/>
            <a:ahLst/>
            <a:cxnLst/>
            <a:rect r="r" b="b" t="t" l="l"/>
            <a:pathLst>
              <a:path w="95" h="94" stroke="true" fill="norm" extrusionOk="true">
                <a:moveTo>
                  <a:pt x="95" y="47"/>
                </a:moveTo>
                <a:cubicBezTo>
                  <a:pt x="95" y="73"/>
                  <a:pt x="74" y="94"/>
                  <a:pt x="48" y="94"/>
                </a:cubicBezTo>
                <a:cubicBezTo>
                  <a:pt x="25" y="94"/>
                  <a:pt x="7" y="79"/>
                  <a:pt x="2" y="58"/>
                </a:cubicBezTo>
                <a:cubicBezTo>
                  <a:pt x="1" y="55"/>
                  <a:pt x="0" y="51"/>
                  <a:pt x="0" y="47"/>
                </a:cubicBezTo>
                <a:cubicBezTo>
                  <a:pt x="0" y="43"/>
                  <a:pt x="1" y="39"/>
                  <a:pt x="2" y="36"/>
                </a:cubicBezTo>
                <a:cubicBezTo>
                  <a:pt x="7" y="15"/>
                  <a:pt x="25" y="0"/>
                  <a:pt x="48" y="0"/>
                </a:cubicBezTo>
                <a:cubicBezTo>
                  <a:pt x="74" y="0"/>
                  <a:pt x="95" y="21"/>
                  <a:pt x="95" y="47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27" id="27"/>
          <p:cNvSpPr/>
          <p:nvPr/>
        </p:nvSpPr>
        <p:spPr>
          <a:xfrm>
            <a:off x="5834710" y="2913793"/>
            <a:ext cx="402690" cy="337385"/>
          </a:xfrm>
          <a:custGeom>
            <a:avLst/>
            <a:gdLst/>
            <a:ahLst/>
            <a:cxnLst/>
            <a:rect r="r" b="b" t="t" l="l"/>
            <a:pathLst>
              <a:path w="609615" h="510753" stroke="true" fill="norm" extrusionOk="true">
                <a:moveTo>
                  <a:pt x="552739" y="397213"/>
                </a:moveTo>
                <a:cubicBezTo>
                  <a:pt x="584151" y="397213"/>
                  <a:pt x="609615" y="422630"/>
                  <a:pt x="609615" y="453983"/>
                </a:cubicBezTo>
                <a:cubicBezTo>
                  <a:pt x="609615" y="485336"/>
                  <a:pt x="584151" y="510753"/>
                  <a:pt x="552739" y="510753"/>
                </a:cubicBezTo>
                <a:cubicBezTo>
                  <a:pt x="521327" y="510753"/>
                  <a:pt x="495863" y="485336"/>
                  <a:pt x="495863" y="453983"/>
                </a:cubicBezTo>
                <a:cubicBezTo>
                  <a:pt x="495863" y="422630"/>
                  <a:pt x="521327" y="397213"/>
                  <a:pt x="552739" y="397213"/>
                </a:cubicBezTo>
                <a:close/>
                <a:moveTo>
                  <a:pt x="547870" y="198571"/>
                </a:moveTo>
                <a:cubicBezTo>
                  <a:pt x="579282" y="198571"/>
                  <a:pt x="604746" y="223988"/>
                  <a:pt x="604746" y="255341"/>
                </a:cubicBezTo>
                <a:cubicBezTo>
                  <a:pt x="604746" y="286694"/>
                  <a:pt x="579282" y="312111"/>
                  <a:pt x="547870" y="312111"/>
                </a:cubicBezTo>
                <a:cubicBezTo>
                  <a:pt x="516458" y="312111"/>
                  <a:pt x="490994" y="286694"/>
                  <a:pt x="490994" y="255341"/>
                </a:cubicBezTo>
                <a:cubicBezTo>
                  <a:pt x="490994" y="223988"/>
                  <a:pt x="516458" y="198571"/>
                  <a:pt x="547870" y="198571"/>
                </a:cubicBezTo>
                <a:close/>
                <a:moveTo>
                  <a:pt x="119644" y="191797"/>
                </a:moveTo>
                <a:lnTo>
                  <a:pt x="127891" y="196674"/>
                </a:lnTo>
                <a:lnTo>
                  <a:pt x="121502" y="203292"/>
                </a:lnTo>
                <a:lnTo>
                  <a:pt x="129982" y="212233"/>
                </a:lnTo>
                <a:lnTo>
                  <a:pt x="122664" y="226050"/>
                </a:lnTo>
                <a:cubicBezTo>
                  <a:pt x="120573" y="230114"/>
                  <a:pt x="117321" y="229998"/>
                  <a:pt x="115462" y="225702"/>
                </a:cubicBezTo>
                <a:lnTo>
                  <a:pt x="109306" y="211652"/>
                </a:lnTo>
                <a:lnTo>
                  <a:pt x="117669" y="203176"/>
                </a:lnTo>
                <a:lnTo>
                  <a:pt x="111513" y="196441"/>
                </a:lnTo>
                <a:close/>
                <a:moveTo>
                  <a:pt x="88250" y="191374"/>
                </a:moveTo>
                <a:lnTo>
                  <a:pt x="111272" y="231774"/>
                </a:lnTo>
                <a:cubicBezTo>
                  <a:pt x="113597" y="235954"/>
                  <a:pt x="116620" y="238160"/>
                  <a:pt x="119760" y="238160"/>
                </a:cubicBezTo>
                <a:cubicBezTo>
                  <a:pt x="123015" y="238160"/>
                  <a:pt x="126038" y="235954"/>
                  <a:pt x="128364" y="231891"/>
                </a:cubicBezTo>
                <a:lnTo>
                  <a:pt x="152316" y="191490"/>
                </a:lnTo>
                <a:lnTo>
                  <a:pt x="195918" y="193812"/>
                </a:lnTo>
                <a:cubicBezTo>
                  <a:pt x="207894" y="194392"/>
                  <a:pt x="222195" y="199268"/>
                  <a:pt x="228241" y="204725"/>
                </a:cubicBezTo>
                <a:cubicBezTo>
                  <a:pt x="234520" y="210297"/>
                  <a:pt x="239287" y="224112"/>
                  <a:pt x="239287" y="236302"/>
                </a:cubicBezTo>
                <a:lnTo>
                  <a:pt x="239287" y="249653"/>
                </a:lnTo>
                <a:lnTo>
                  <a:pt x="183360" y="461987"/>
                </a:lnTo>
                <a:cubicBezTo>
                  <a:pt x="177663" y="483581"/>
                  <a:pt x="154874" y="501227"/>
                  <a:pt x="132433" y="501227"/>
                </a:cubicBezTo>
                <a:lnTo>
                  <a:pt x="122085" y="501227"/>
                </a:lnTo>
                <a:cubicBezTo>
                  <a:pt x="99645" y="501227"/>
                  <a:pt x="75925" y="483929"/>
                  <a:pt x="68949" y="462568"/>
                </a:cubicBezTo>
                <a:lnTo>
                  <a:pt x="0" y="249769"/>
                </a:lnTo>
                <a:lnTo>
                  <a:pt x="0" y="236302"/>
                </a:lnTo>
                <a:cubicBezTo>
                  <a:pt x="0" y="224112"/>
                  <a:pt x="4883" y="210297"/>
                  <a:pt x="11046" y="204725"/>
                </a:cubicBezTo>
                <a:cubicBezTo>
                  <a:pt x="17208" y="199268"/>
                  <a:pt x="31393" y="194509"/>
                  <a:pt x="43369" y="193812"/>
                </a:cubicBezTo>
                <a:close/>
                <a:moveTo>
                  <a:pt x="138106" y="151894"/>
                </a:moveTo>
                <a:cubicBezTo>
                  <a:pt x="140196" y="151081"/>
                  <a:pt x="142635" y="152127"/>
                  <a:pt x="143448" y="154218"/>
                </a:cubicBezTo>
                <a:cubicBezTo>
                  <a:pt x="144377" y="156426"/>
                  <a:pt x="143332" y="158866"/>
                  <a:pt x="141125" y="159679"/>
                </a:cubicBezTo>
                <a:cubicBezTo>
                  <a:pt x="131950" y="163281"/>
                  <a:pt x="124286" y="164559"/>
                  <a:pt x="118014" y="164559"/>
                </a:cubicBezTo>
                <a:cubicBezTo>
                  <a:pt x="105239" y="164559"/>
                  <a:pt x="98620" y="159330"/>
                  <a:pt x="98271" y="158982"/>
                </a:cubicBezTo>
                <a:cubicBezTo>
                  <a:pt x="96529" y="157588"/>
                  <a:pt x="96181" y="154915"/>
                  <a:pt x="97691" y="153172"/>
                </a:cubicBezTo>
                <a:cubicBezTo>
                  <a:pt x="99084" y="151430"/>
                  <a:pt x="101639" y="151081"/>
                  <a:pt x="103497" y="152591"/>
                </a:cubicBezTo>
                <a:cubicBezTo>
                  <a:pt x="103962" y="152940"/>
                  <a:pt x="114995" y="161073"/>
                  <a:pt x="138106" y="151894"/>
                </a:cubicBezTo>
                <a:close/>
                <a:moveTo>
                  <a:pt x="139648" y="119739"/>
                </a:moveTo>
                <a:cubicBezTo>
                  <a:pt x="147918" y="120435"/>
                  <a:pt x="149316" y="134921"/>
                  <a:pt x="149316" y="134921"/>
                </a:cubicBezTo>
                <a:lnTo>
                  <a:pt x="129981" y="134921"/>
                </a:lnTo>
                <a:cubicBezTo>
                  <a:pt x="129981" y="134921"/>
                  <a:pt x="131379" y="119044"/>
                  <a:pt x="139648" y="119739"/>
                </a:cubicBezTo>
                <a:close/>
                <a:moveTo>
                  <a:pt x="91170" y="119739"/>
                </a:moveTo>
                <a:cubicBezTo>
                  <a:pt x="99440" y="120435"/>
                  <a:pt x="100838" y="134921"/>
                  <a:pt x="100838" y="134921"/>
                </a:cubicBezTo>
                <a:lnTo>
                  <a:pt x="81503" y="134921"/>
                </a:lnTo>
                <a:cubicBezTo>
                  <a:pt x="81503" y="134921"/>
                  <a:pt x="82901" y="119044"/>
                  <a:pt x="91170" y="119739"/>
                </a:cubicBezTo>
                <a:close/>
                <a:moveTo>
                  <a:pt x="95591" y="95554"/>
                </a:moveTo>
                <a:cubicBezTo>
                  <a:pt x="92685" y="103451"/>
                  <a:pt x="84429" y="120752"/>
                  <a:pt x="67686" y="130042"/>
                </a:cubicBezTo>
                <a:lnTo>
                  <a:pt x="67686" y="157679"/>
                </a:lnTo>
                <a:cubicBezTo>
                  <a:pt x="67686" y="166736"/>
                  <a:pt x="75127" y="174168"/>
                  <a:pt x="84313" y="174168"/>
                </a:cubicBezTo>
                <a:lnTo>
                  <a:pt x="153379" y="174168"/>
                </a:lnTo>
                <a:cubicBezTo>
                  <a:pt x="162449" y="174168"/>
                  <a:pt x="169890" y="166736"/>
                  <a:pt x="169890" y="157562"/>
                </a:cubicBezTo>
                <a:lnTo>
                  <a:pt x="169890" y="112043"/>
                </a:lnTo>
                <a:cubicBezTo>
                  <a:pt x="153961" y="116340"/>
                  <a:pt x="122102" y="120752"/>
                  <a:pt x="100359" y="95554"/>
                </a:cubicBezTo>
                <a:close/>
                <a:moveTo>
                  <a:pt x="305807" y="35565"/>
                </a:moveTo>
                <a:lnTo>
                  <a:pt x="415442" y="35565"/>
                </a:lnTo>
                <a:cubicBezTo>
                  <a:pt x="425557" y="35565"/>
                  <a:pt x="433695" y="43692"/>
                  <a:pt x="433695" y="53792"/>
                </a:cubicBezTo>
                <a:cubicBezTo>
                  <a:pt x="433695" y="63892"/>
                  <a:pt x="425557" y="72018"/>
                  <a:pt x="415442" y="72018"/>
                </a:cubicBezTo>
                <a:lnTo>
                  <a:pt x="324060" y="72018"/>
                </a:lnTo>
                <a:lnTo>
                  <a:pt x="324060" y="237103"/>
                </a:lnTo>
                <a:lnTo>
                  <a:pt x="415442" y="237103"/>
                </a:lnTo>
                <a:cubicBezTo>
                  <a:pt x="425557" y="237103"/>
                  <a:pt x="433695" y="245346"/>
                  <a:pt x="433695" y="255330"/>
                </a:cubicBezTo>
                <a:cubicBezTo>
                  <a:pt x="433695" y="265430"/>
                  <a:pt x="425557" y="273556"/>
                  <a:pt x="415442" y="273556"/>
                </a:cubicBezTo>
                <a:lnTo>
                  <a:pt x="324060" y="273556"/>
                </a:lnTo>
                <a:lnTo>
                  <a:pt x="324060" y="469290"/>
                </a:lnTo>
                <a:lnTo>
                  <a:pt x="415442" y="469290"/>
                </a:lnTo>
                <a:cubicBezTo>
                  <a:pt x="425557" y="469290"/>
                  <a:pt x="433695" y="477416"/>
                  <a:pt x="433695" y="487516"/>
                </a:cubicBezTo>
                <a:cubicBezTo>
                  <a:pt x="433695" y="497617"/>
                  <a:pt x="425557" y="505743"/>
                  <a:pt x="415442" y="505743"/>
                </a:cubicBezTo>
                <a:lnTo>
                  <a:pt x="305807" y="505743"/>
                </a:lnTo>
                <a:cubicBezTo>
                  <a:pt x="295692" y="505743"/>
                  <a:pt x="287554" y="497617"/>
                  <a:pt x="287554" y="487516"/>
                </a:cubicBezTo>
                <a:lnTo>
                  <a:pt x="287554" y="53792"/>
                </a:lnTo>
                <a:cubicBezTo>
                  <a:pt x="287554" y="43692"/>
                  <a:pt x="295692" y="35565"/>
                  <a:pt x="305807" y="35565"/>
                </a:cubicBezTo>
                <a:close/>
                <a:moveTo>
                  <a:pt x="117102" y="32037"/>
                </a:moveTo>
                <a:cubicBezTo>
                  <a:pt x="195819" y="32037"/>
                  <a:pt x="179890" y="108676"/>
                  <a:pt x="179890" y="108676"/>
                </a:cubicBezTo>
                <a:cubicBezTo>
                  <a:pt x="179890" y="108676"/>
                  <a:pt x="179308" y="108908"/>
                  <a:pt x="178262" y="109373"/>
                </a:cubicBezTo>
                <a:lnTo>
                  <a:pt x="178262" y="157679"/>
                </a:lnTo>
                <a:cubicBezTo>
                  <a:pt x="178262" y="171381"/>
                  <a:pt x="167099" y="182412"/>
                  <a:pt x="153379" y="182412"/>
                </a:cubicBezTo>
                <a:lnTo>
                  <a:pt x="84313" y="182412"/>
                </a:lnTo>
                <a:cubicBezTo>
                  <a:pt x="70593" y="182412"/>
                  <a:pt x="59430" y="171265"/>
                  <a:pt x="59430" y="157562"/>
                </a:cubicBezTo>
                <a:lnTo>
                  <a:pt x="59430" y="133642"/>
                </a:lnTo>
                <a:cubicBezTo>
                  <a:pt x="58151" y="134106"/>
                  <a:pt x="56872" y="134571"/>
                  <a:pt x="55593" y="134803"/>
                </a:cubicBezTo>
                <a:cubicBezTo>
                  <a:pt x="55593" y="134803"/>
                  <a:pt x="34083" y="32153"/>
                  <a:pt x="117102" y="32037"/>
                </a:cubicBezTo>
                <a:close/>
                <a:moveTo>
                  <a:pt x="543107" y="0"/>
                </a:moveTo>
                <a:cubicBezTo>
                  <a:pt x="574499" y="0"/>
                  <a:pt x="599948" y="25417"/>
                  <a:pt x="599948" y="56770"/>
                </a:cubicBezTo>
                <a:cubicBezTo>
                  <a:pt x="599948" y="88123"/>
                  <a:pt x="574499" y="113540"/>
                  <a:pt x="543107" y="113540"/>
                </a:cubicBezTo>
                <a:cubicBezTo>
                  <a:pt x="511715" y="113540"/>
                  <a:pt x="486266" y="88123"/>
                  <a:pt x="486266" y="56770"/>
                </a:cubicBezTo>
                <a:cubicBezTo>
                  <a:pt x="486266" y="25417"/>
                  <a:pt x="511715" y="0"/>
                  <a:pt x="543107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28" id="28"/>
          <p:cNvSpPr/>
          <p:nvPr/>
        </p:nvSpPr>
        <p:spPr>
          <a:xfrm>
            <a:off x="4712455" y="4772113"/>
            <a:ext cx="369670" cy="402690"/>
          </a:xfrm>
          <a:custGeom>
            <a:avLst/>
            <a:gdLst/>
            <a:ahLst/>
            <a:cxnLst/>
            <a:rect r="r" b="b" t="t" l="l"/>
            <a:pathLst>
              <a:path w="556973" h="606722" stroke="true" fill="norm" extrusionOk="true">
                <a:moveTo>
                  <a:pt x="480190" y="505602"/>
                </a:moveTo>
                <a:cubicBezTo>
                  <a:pt x="522897" y="505602"/>
                  <a:pt x="556973" y="537147"/>
                  <a:pt x="556973" y="556162"/>
                </a:cubicBezTo>
                <a:lnTo>
                  <a:pt x="556439" y="586996"/>
                </a:lnTo>
                <a:cubicBezTo>
                  <a:pt x="556261" y="597925"/>
                  <a:pt x="547364" y="606722"/>
                  <a:pt x="536420" y="606722"/>
                </a:cubicBezTo>
                <a:lnTo>
                  <a:pt x="425206" y="606722"/>
                </a:lnTo>
                <a:cubicBezTo>
                  <a:pt x="414173" y="606722"/>
                  <a:pt x="405187" y="597748"/>
                  <a:pt x="405187" y="586640"/>
                </a:cubicBezTo>
                <a:lnTo>
                  <a:pt x="405187" y="556162"/>
                </a:lnTo>
                <a:cubicBezTo>
                  <a:pt x="405187" y="537147"/>
                  <a:pt x="437573" y="505602"/>
                  <a:pt x="480190" y="505602"/>
                </a:cubicBezTo>
                <a:close/>
                <a:moveTo>
                  <a:pt x="277711" y="505602"/>
                </a:moveTo>
                <a:cubicBezTo>
                  <a:pt x="320343" y="505602"/>
                  <a:pt x="354520" y="537147"/>
                  <a:pt x="354520" y="556162"/>
                </a:cubicBezTo>
                <a:lnTo>
                  <a:pt x="353986" y="586996"/>
                </a:lnTo>
                <a:cubicBezTo>
                  <a:pt x="353808" y="597925"/>
                  <a:pt x="344908" y="606722"/>
                  <a:pt x="333960" y="606722"/>
                </a:cubicBezTo>
                <a:lnTo>
                  <a:pt x="222619" y="606722"/>
                </a:lnTo>
                <a:cubicBezTo>
                  <a:pt x="211582" y="606722"/>
                  <a:pt x="202593" y="597748"/>
                  <a:pt x="202593" y="586640"/>
                </a:cubicBezTo>
                <a:lnTo>
                  <a:pt x="202593" y="556162"/>
                </a:lnTo>
                <a:cubicBezTo>
                  <a:pt x="202593" y="537147"/>
                  <a:pt x="234990" y="505602"/>
                  <a:pt x="277711" y="505602"/>
                </a:cubicBezTo>
                <a:close/>
                <a:moveTo>
                  <a:pt x="75118" y="505602"/>
                </a:moveTo>
                <a:cubicBezTo>
                  <a:pt x="117839" y="505602"/>
                  <a:pt x="151927" y="537147"/>
                  <a:pt x="151927" y="556162"/>
                </a:cubicBezTo>
                <a:lnTo>
                  <a:pt x="151393" y="586996"/>
                </a:lnTo>
                <a:cubicBezTo>
                  <a:pt x="151215" y="597925"/>
                  <a:pt x="142315" y="606722"/>
                  <a:pt x="131367" y="606722"/>
                </a:cubicBezTo>
                <a:lnTo>
                  <a:pt x="20115" y="606722"/>
                </a:lnTo>
                <a:cubicBezTo>
                  <a:pt x="8989" y="606722"/>
                  <a:pt x="0" y="597748"/>
                  <a:pt x="0" y="586640"/>
                </a:cubicBezTo>
                <a:lnTo>
                  <a:pt x="0" y="556162"/>
                </a:lnTo>
                <a:cubicBezTo>
                  <a:pt x="0" y="537147"/>
                  <a:pt x="32486" y="505602"/>
                  <a:pt x="75118" y="505602"/>
                </a:cubicBezTo>
                <a:close/>
                <a:moveTo>
                  <a:pt x="481080" y="379219"/>
                </a:moveTo>
                <a:cubicBezTo>
                  <a:pt x="509043" y="379219"/>
                  <a:pt x="531711" y="401840"/>
                  <a:pt x="531711" y="429744"/>
                </a:cubicBezTo>
                <a:cubicBezTo>
                  <a:pt x="531711" y="457648"/>
                  <a:pt x="509043" y="480269"/>
                  <a:pt x="481080" y="480269"/>
                </a:cubicBezTo>
                <a:cubicBezTo>
                  <a:pt x="453117" y="480269"/>
                  <a:pt x="430449" y="457648"/>
                  <a:pt x="430449" y="429744"/>
                </a:cubicBezTo>
                <a:cubicBezTo>
                  <a:pt x="430449" y="401840"/>
                  <a:pt x="453117" y="379219"/>
                  <a:pt x="481080" y="379219"/>
                </a:cubicBezTo>
                <a:close/>
                <a:moveTo>
                  <a:pt x="278522" y="379219"/>
                </a:moveTo>
                <a:cubicBezTo>
                  <a:pt x="306465" y="379219"/>
                  <a:pt x="329118" y="401840"/>
                  <a:pt x="329118" y="429744"/>
                </a:cubicBezTo>
                <a:cubicBezTo>
                  <a:pt x="329118" y="457648"/>
                  <a:pt x="306465" y="480269"/>
                  <a:pt x="278522" y="480269"/>
                </a:cubicBezTo>
                <a:cubicBezTo>
                  <a:pt x="250579" y="480269"/>
                  <a:pt x="227926" y="457648"/>
                  <a:pt x="227926" y="429744"/>
                </a:cubicBezTo>
                <a:cubicBezTo>
                  <a:pt x="227926" y="401840"/>
                  <a:pt x="250579" y="379219"/>
                  <a:pt x="278522" y="379219"/>
                </a:cubicBezTo>
                <a:close/>
                <a:moveTo>
                  <a:pt x="76035" y="379219"/>
                </a:moveTo>
                <a:cubicBezTo>
                  <a:pt x="103998" y="379219"/>
                  <a:pt x="126666" y="401840"/>
                  <a:pt x="126666" y="429744"/>
                </a:cubicBezTo>
                <a:cubicBezTo>
                  <a:pt x="126666" y="457648"/>
                  <a:pt x="103998" y="480269"/>
                  <a:pt x="76035" y="480269"/>
                </a:cubicBezTo>
                <a:cubicBezTo>
                  <a:pt x="48072" y="480269"/>
                  <a:pt x="25404" y="457648"/>
                  <a:pt x="25404" y="429744"/>
                </a:cubicBezTo>
                <a:cubicBezTo>
                  <a:pt x="25404" y="401840"/>
                  <a:pt x="48072" y="379219"/>
                  <a:pt x="76035" y="379219"/>
                </a:cubicBezTo>
                <a:close/>
                <a:moveTo>
                  <a:pt x="353886" y="80445"/>
                </a:moveTo>
                <a:lnTo>
                  <a:pt x="360298" y="80445"/>
                </a:lnTo>
                <a:cubicBezTo>
                  <a:pt x="362435" y="80445"/>
                  <a:pt x="364216" y="80712"/>
                  <a:pt x="365552" y="81424"/>
                </a:cubicBezTo>
                <a:cubicBezTo>
                  <a:pt x="366888" y="82136"/>
                  <a:pt x="367956" y="82936"/>
                  <a:pt x="368669" y="84004"/>
                </a:cubicBezTo>
                <a:cubicBezTo>
                  <a:pt x="369381" y="84982"/>
                  <a:pt x="369916" y="86139"/>
                  <a:pt x="370183" y="87206"/>
                </a:cubicBezTo>
                <a:cubicBezTo>
                  <a:pt x="370361" y="88363"/>
                  <a:pt x="370539" y="89341"/>
                  <a:pt x="370539" y="90142"/>
                </a:cubicBezTo>
                <a:cubicBezTo>
                  <a:pt x="370539" y="92277"/>
                  <a:pt x="370272" y="94145"/>
                  <a:pt x="369738" y="95569"/>
                </a:cubicBezTo>
                <a:cubicBezTo>
                  <a:pt x="369203" y="96992"/>
                  <a:pt x="368491" y="98149"/>
                  <a:pt x="367600" y="98949"/>
                </a:cubicBezTo>
                <a:cubicBezTo>
                  <a:pt x="366799" y="99750"/>
                  <a:pt x="365819" y="100373"/>
                  <a:pt x="364840" y="100728"/>
                </a:cubicBezTo>
                <a:cubicBezTo>
                  <a:pt x="363860" y="101084"/>
                  <a:pt x="362791" y="101262"/>
                  <a:pt x="361723" y="101262"/>
                </a:cubicBezTo>
                <a:lnTo>
                  <a:pt x="353886" y="101262"/>
                </a:lnTo>
                <a:close/>
                <a:moveTo>
                  <a:pt x="288104" y="75802"/>
                </a:moveTo>
                <a:lnTo>
                  <a:pt x="288104" y="81667"/>
                </a:lnTo>
                <a:lnTo>
                  <a:pt x="303770" y="81667"/>
                </a:lnTo>
                <a:lnTo>
                  <a:pt x="303770" y="128321"/>
                </a:lnTo>
                <a:lnTo>
                  <a:pt x="312404" y="128321"/>
                </a:lnTo>
                <a:lnTo>
                  <a:pt x="312404" y="81667"/>
                </a:lnTo>
                <a:lnTo>
                  <a:pt x="328159" y="81667"/>
                </a:lnTo>
                <a:lnTo>
                  <a:pt x="328159" y="75802"/>
                </a:lnTo>
                <a:close/>
                <a:moveTo>
                  <a:pt x="233896" y="75802"/>
                </a:moveTo>
                <a:lnTo>
                  <a:pt x="233896" y="81667"/>
                </a:lnTo>
                <a:lnTo>
                  <a:pt x="249562" y="81667"/>
                </a:lnTo>
                <a:lnTo>
                  <a:pt x="249562" y="128321"/>
                </a:lnTo>
                <a:lnTo>
                  <a:pt x="258196" y="128321"/>
                </a:lnTo>
                <a:lnTo>
                  <a:pt x="258196" y="81667"/>
                </a:lnTo>
                <a:lnTo>
                  <a:pt x="273951" y="81667"/>
                </a:lnTo>
                <a:lnTo>
                  <a:pt x="273951" y="75802"/>
                </a:lnTo>
                <a:close/>
                <a:moveTo>
                  <a:pt x="183516" y="75802"/>
                </a:moveTo>
                <a:lnTo>
                  <a:pt x="183516" y="128321"/>
                </a:lnTo>
                <a:lnTo>
                  <a:pt x="192239" y="128321"/>
                </a:lnTo>
                <a:lnTo>
                  <a:pt x="192239" y="104683"/>
                </a:lnTo>
                <a:lnTo>
                  <a:pt x="215026" y="104683"/>
                </a:lnTo>
                <a:lnTo>
                  <a:pt x="215026" y="128321"/>
                </a:lnTo>
                <a:lnTo>
                  <a:pt x="223571" y="128321"/>
                </a:lnTo>
                <a:lnTo>
                  <a:pt x="223571" y="75802"/>
                </a:lnTo>
                <a:lnTo>
                  <a:pt x="215026" y="75802"/>
                </a:lnTo>
                <a:lnTo>
                  <a:pt x="215026" y="98818"/>
                </a:lnTo>
                <a:lnTo>
                  <a:pt x="192239" y="98818"/>
                </a:lnTo>
                <a:lnTo>
                  <a:pt x="192239" y="75802"/>
                </a:lnTo>
                <a:close/>
                <a:moveTo>
                  <a:pt x="345338" y="73935"/>
                </a:moveTo>
                <a:lnTo>
                  <a:pt x="345338" y="126366"/>
                </a:lnTo>
                <a:lnTo>
                  <a:pt x="353883" y="126366"/>
                </a:lnTo>
                <a:lnTo>
                  <a:pt x="353883" y="107438"/>
                </a:lnTo>
                <a:lnTo>
                  <a:pt x="360203" y="107438"/>
                </a:lnTo>
                <a:cubicBezTo>
                  <a:pt x="362962" y="107438"/>
                  <a:pt x="365544" y="107083"/>
                  <a:pt x="367769" y="106283"/>
                </a:cubicBezTo>
                <a:cubicBezTo>
                  <a:pt x="370083" y="105394"/>
                  <a:pt x="372041" y="104328"/>
                  <a:pt x="373644" y="102817"/>
                </a:cubicBezTo>
                <a:cubicBezTo>
                  <a:pt x="375246" y="101306"/>
                  <a:pt x="376492" y="99529"/>
                  <a:pt x="377382" y="97396"/>
                </a:cubicBezTo>
                <a:cubicBezTo>
                  <a:pt x="378361" y="95264"/>
                  <a:pt x="378717" y="92775"/>
                  <a:pt x="378717" y="90109"/>
                </a:cubicBezTo>
                <a:cubicBezTo>
                  <a:pt x="378717" y="87621"/>
                  <a:pt x="378183" y="85400"/>
                  <a:pt x="377115" y="83356"/>
                </a:cubicBezTo>
                <a:cubicBezTo>
                  <a:pt x="376136" y="81312"/>
                  <a:pt x="374712" y="79623"/>
                  <a:pt x="372932" y="78201"/>
                </a:cubicBezTo>
                <a:cubicBezTo>
                  <a:pt x="371240" y="76779"/>
                  <a:pt x="369282" y="75713"/>
                  <a:pt x="367057" y="75002"/>
                </a:cubicBezTo>
                <a:cubicBezTo>
                  <a:pt x="364921" y="74291"/>
                  <a:pt x="362695" y="73935"/>
                  <a:pt x="360381" y="73935"/>
                </a:cubicBezTo>
                <a:close/>
                <a:moveTo>
                  <a:pt x="177285" y="0"/>
                </a:moveTo>
                <a:lnTo>
                  <a:pt x="379785" y="0"/>
                </a:lnTo>
                <a:cubicBezTo>
                  <a:pt x="435684" y="0"/>
                  <a:pt x="481080" y="45321"/>
                  <a:pt x="481080" y="101129"/>
                </a:cubicBezTo>
                <a:cubicBezTo>
                  <a:pt x="481080" y="156847"/>
                  <a:pt x="435684" y="202257"/>
                  <a:pt x="379785" y="202257"/>
                </a:cubicBezTo>
                <a:lnTo>
                  <a:pt x="303859" y="202257"/>
                </a:lnTo>
                <a:lnTo>
                  <a:pt x="303859" y="227495"/>
                </a:lnTo>
                <a:lnTo>
                  <a:pt x="481080" y="227495"/>
                </a:lnTo>
                <a:cubicBezTo>
                  <a:pt x="495055" y="227495"/>
                  <a:pt x="506448" y="238781"/>
                  <a:pt x="506448" y="252732"/>
                </a:cubicBezTo>
                <a:lnTo>
                  <a:pt x="506448" y="303297"/>
                </a:lnTo>
                <a:cubicBezTo>
                  <a:pt x="506448" y="317249"/>
                  <a:pt x="495055" y="328623"/>
                  <a:pt x="481080" y="328623"/>
                </a:cubicBezTo>
                <a:cubicBezTo>
                  <a:pt x="467105" y="328623"/>
                  <a:pt x="455801" y="317249"/>
                  <a:pt x="455801" y="303297"/>
                </a:cubicBezTo>
                <a:lnTo>
                  <a:pt x="455801" y="278059"/>
                </a:lnTo>
                <a:lnTo>
                  <a:pt x="303859" y="278059"/>
                </a:lnTo>
                <a:lnTo>
                  <a:pt x="303859" y="303297"/>
                </a:lnTo>
                <a:cubicBezTo>
                  <a:pt x="303859" y="317249"/>
                  <a:pt x="292555" y="328623"/>
                  <a:pt x="278580" y="328623"/>
                </a:cubicBezTo>
                <a:cubicBezTo>
                  <a:pt x="264516" y="328623"/>
                  <a:pt x="253212" y="317249"/>
                  <a:pt x="253212" y="303297"/>
                </a:cubicBezTo>
                <a:lnTo>
                  <a:pt x="253212" y="278059"/>
                </a:lnTo>
                <a:lnTo>
                  <a:pt x="102160" y="278059"/>
                </a:lnTo>
                <a:lnTo>
                  <a:pt x="102160" y="303297"/>
                </a:lnTo>
                <a:cubicBezTo>
                  <a:pt x="102160" y="317249"/>
                  <a:pt x="90856" y="328623"/>
                  <a:pt x="76881" y="328623"/>
                </a:cubicBezTo>
                <a:cubicBezTo>
                  <a:pt x="62817" y="328623"/>
                  <a:pt x="51513" y="317249"/>
                  <a:pt x="51513" y="303297"/>
                </a:cubicBezTo>
                <a:lnTo>
                  <a:pt x="51513" y="252732"/>
                </a:lnTo>
                <a:cubicBezTo>
                  <a:pt x="51513" y="238781"/>
                  <a:pt x="62817" y="227495"/>
                  <a:pt x="76881" y="227495"/>
                </a:cubicBezTo>
                <a:lnTo>
                  <a:pt x="253212" y="227495"/>
                </a:lnTo>
                <a:lnTo>
                  <a:pt x="253212" y="202257"/>
                </a:lnTo>
                <a:lnTo>
                  <a:pt x="177285" y="202257"/>
                </a:lnTo>
                <a:cubicBezTo>
                  <a:pt x="121387" y="202257"/>
                  <a:pt x="75991" y="156847"/>
                  <a:pt x="75991" y="101129"/>
                </a:cubicBezTo>
                <a:cubicBezTo>
                  <a:pt x="75991" y="45321"/>
                  <a:pt x="121387" y="0"/>
                  <a:pt x="177285" y="0"/>
                </a:cubicBezTo>
                <a:close/>
              </a:path>
            </a:pathLst>
          </a:custGeom>
          <a:solidFill>
            <a:schemeClr val="accent2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29" id="29"/>
          <p:cNvSpPr/>
          <p:nvPr/>
        </p:nvSpPr>
        <p:spPr>
          <a:xfrm>
            <a:off x="7088925" y="4740749"/>
            <a:ext cx="365370" cy="457052"/>
          </a:xfrm>
          <a:custGeom>
            <a:avLst/>
            <a:gdLst/>
            <a:ahLst/>
            <a:cxnLst/>
            <a:rect r="r" b="b" t="t" l="l"/>
            <a:pathLst>
              <a:path w="484573" h="606166" stroke="true" fill="norm" extrusionOk="true">
                <a:moveTo>
                  <a:pt x="226085" y="386567"/>
                </a:moveTo>
                <a:lnTo>
                  <a:pt x="257375" y="386567"/>
                </a:lnTo>
                <a:lnTo>
                  <a:pt x="257375" y="429857"/>
                </a:lnTo>
                <a:lnTo>
                  <a:pt x="416980" y="429857"/>
                </a:lnTo>
                <a:cubicBezTo>
                  <a:pt x="432207" y="429857"/>
                  <a:pt x="444556" y="442185"/>
                  <a:pt x="444556" y="457388"/>
                </a:cubicBezTo>
                <a:lnTo>
                  <a:pt x="444556" y="499008"/>
                </a:lnTo>
                <a:cubicBezTo>
                  <a:pt x="467582" y="505497"/>
                  <a:pt x="484573" y="526447"/>
                  <a:pt x="484573" y="551568"/>
                </a:cubicBezTo>
                <a:cubicBezTo>
                  <a:pt x="484573" y="581694"/>
                  <a:pt x="460061" y="606166"/>
                  <a:pt x="429886" y="606166"/>
                </a:cubicBezTo>
                <a:cubicBezTo>
                  <a:pt x="399617" y="606166"/>
                  <a:pt x="375106" y="581694"/>
                  <a:pt x="375106" y="551568"/>
                </a:cubicBezTo>
                <a:cubicBezTo>
                  <a:pt x="375106" y="527188"/>
                  <a:pt x="391075" y="506610"/>
                  <a:pt x="413173" y="499565"/>
                </a:cubicBezTo>
                <a:lnTo>
                  <a:pt x="413173" y="461003"/>
                </a:lnTo>
                <a:lnTo>
                  <a:pt x="257282" y="461003"/>
                </a:lnTo>
                <a:lnTo>
                  <a:pt x="257282" y="499008"/>
                </a:lnTo>
                <a:cubicBezTo>
                  <a:pt x="280029" y="505590"/>
                  <a:pt x="296742" y="526632"/>
                  <a:pt x="296742" y="551475"/>
                </a:cubicBezTo>
                <a:cubicBezTo>
                  <a:pt x="296742" y="581601"/>
                  <a:pt x="272416" y="606073"/>
                  <a:pt x="242147" y="606073"/>
                </a:cubicBezTo>
                <a:cubicBezTo>
                  <a:pt x="211972" y="606073"/>
                  <a:pt x="187460" y="581601"/>
                  <a:pt x="187460" y="551475"/>
                </a:cubicBezTo>
                <a:cubicBezTo>
                  <a:pt x="187460" y="527003"/>
                  <a:pt x="203708" y="506239"/>
                  <a:pt x="226085" y="499287"/>
                </a:cubicBezTo>
                <a:lnTo>
                  <a:pt x="226085" y="461003"/>
                </a:lnTo>
                <a:lnTo>
                  <a:pt x="71121" y="461003"/>
                </a:lnTo>
                <a:lnTo>
                  <a:pt x="71121" y="499287"/>
                </a:lnTo>
                <a:cubicBezTo>
                  <a:pt x="93220" y="506239"/>
                  <a:pt x="109468" y="527003"/>
                  <a:pt x="109468" y="551475"/>
                </a:cubicBezTo>
                <a:cubicBezTo>
                  <a:pt x="109468" y="581601"/>
                  <a:pt x="84956" y="606073"/>
                  <a:pt x="54780" y="606073"/>
                </a:cubicBezTo>
                <a:cubicBezTo>
                  <a:pt x="24512" y="606073"/>
                  <a:pt x="0" y="581601"/>
                  <a:pt x="0" y="551475"/>
                </a:cubicBezTo>
                <a:cubicBezTo>
                  <a:pt x="0" y="526447"/>
                  <a:pt x="16712" y="505497"/>
                  <a:pt x="39646" y="498916"/>
                </a:cubicBezTo>
                <a:lnTo>
                  <a:pt x="39646" y="457109"/>
                </a:lnTo>
                <a:cubicBezTo>
                  <a:pt x="39646" y="441907"/>
                  <a:pt x="52180" y="429578"/>
                  <a:pt x="67407" y="429857"/>
                </a:cubicBezTo>
                <a:lnTo>
                  <a:pt x="226085" y="429857"/>
                </a:lnTo>
                <a:close/>
                <a:moveTo>
                  <a:pt x="237251" y="293"/>
                </a:moveTo>
                <a:cubicBezTo>
                  <a:pt x="254613" y="-1190"/>
                  <a:pt x="267798" y="3167"/>
                  <a:pt x="277268" y="8728"/>
                </a:cubicBezTo>
                <a:cubicBezTo>
                  <a:pt x="291381" y="16514"/>
                  <a:pt x="296673" y="26803"/>
                  <a:pt x="296673" y="26803"/>
                </a:cubicBezTo>
                <a:cubicBezTo>
                  <a:pt x="296673" y="26803"/>
                  <a:pt x="328985" y="29120"/>
                  <a:pt x="318121" y="94653"/>
                </a:cubicBezTo>
                <a:cubicBezTo>
                  <a:pt x="317750" y="96599"/>
                  <a:pt x="317193" y="98731"/>
                  <a:pt x="316636" y="100677"/>
                </a:cubicBezTo>
                <a:cubicBezTo>
                  <a:pt x="322764" y="100677"/>
                  <a:pt x="328985" y="105497"/>
                  <a:pt x="322300" y="129226"/>
                </a:cubicBezTo>
                <a:cubicBezTo>
                  <a:pt x="317007" y="147764"/>
                  <a:pt x="312179" y="152955"/>
                  <a:pt x="308465" y="153233"/>
                </a:cubicBezTo>
                <a:cubicBezTo>
                  <a:pt x="307165" y="161575"/>
                  <a:pt x="303823" y="170844"/>
                  <a:pt x="298809" y="179650"/>
                </a:cubicBezTo>
                <a:lnTo>
                  <a:pt x="298809" y="212648"/>
                </a:lnTo>
                <a:cubicBezTo>
                  <a:pt x="298809" y="213853"/>
                  <a:pt x="299366" y="214965"/>
                  <a:pt x="300480" y="215521"/>
                </a:cubicBezTo>
                <a:cubicBezTo>
                  <a:pt x="310044" y="220063"/>
                  <a:pt x="356839" y="243792"/>
                  <a:pt x="400292" y="279385"/>
                </a:cubicBezTo>
                <a:cubicBezTo>
                  <a:pt x="407999" y="285781"/>
                  <a:pt x="412455" y="295421"/>
                  <a:pt x="412455" y="305432"/>
                </a:cubicBezTo>
                <a:lnTo>
                  <a:pt x="412455" y="336112"/>
                </a:lnTo>
                <a:cubicBezTo>
                  <a:pt x="412455" y="345659"/>
                  <a:pt x="404749" y="353260"/>
                  <a:pt x="395185" y="353260"/>
                </a:cubicBezTo>
                <a:lnTo>
                  <a:pt x="261763" y="353260"/>
                </a:lnTo>
                <a:lnTo>
                  <a:pt x="249878" y="299036"/>
                </a:lnTo>
                <a:cubicBezTo>
                  <a:pt x="278568" y="258993"/>
                  <a:pt x="247650" y="257047"/>
                  <a:pt x="242357" y="257047"/>
                </a:cubicBezTo>
                <a:cubicBezTo>
                  <a:pt x="236879" y="257140"/>
                  <a:pt x="206054" y="258993"/>
                  <a:pt x="234744" y="299036"/>
                </a:cubicBezTo>
                <a:lnTo>
                  <a:pt x="222859" y="353260"/>
                </a:lnTo>
                <a:lnTo>
                  <a:pt x="89436" y="353260"/>
                </a:lnTo>
                <a:cubicBezTo>
                  <a:pt x="79873" y="353260"/>
                  <a:pt x="72259" y="345659"/>
                  <a:pt x="72259" y="336112"/>
                </a:cubicBezTo>
                <a:lnTo>
                  <a:pt x="72259" y="305432"/>
                </a:lnTo>
                <a:cubicBezTo>
                  <a:pt x="72259" y="295236"/>
                  <a:pt x="76809" y="285596"/>
                  <a:pt x="84701" y="279107"/>
                </a:cubicBezTo>
                <a:cubicBezTo>
                  <a:pt x="128061" y="243699"/>
                  <a:pt x="174578" y="220063"/>
                  <a:pt x="184141" y="215521"/>
                </a:cubicBezTo>
                <a:cubicBezTo>
                  <a:pt x="185163" y="214873"/>
                  <a:pt x="185906" y="213853"/>
                  <a:pt x="185720" y="212741"/>
                </a:cubicBezTo>
                <a:lnTo>
                  <a:pt x="185720" y="179743"/>
                </a:lnTo>
                <a:cubicBezTo>
                  <a:pt x="180706" y="171030"/>
                  <a:pt x="177456" y="161761"/>
                  <a:pt x="176064" y="153326"/>
                </a:cubicBezTo>
                <a:cubicBezTo>
                  <a:pt x="172350" y="153048"/>
                  <a:pt x="167429" y="147857"/>
                  <a:pt x="162229" y="129319"/>
                </a:cubicBezTo>
                <a:cubicBezTo>
                  <a:pt x="155637" y="105868"/>
                  <a:pt x="161579" y="100956"/>
                  <a:pt x="167707" y="100770"/>
                </a:cubicBezTo>
                <a:cubicBezTo>
                  <a:pt x="167057" y="98824"/>
                  <a:pt x="166593" y="96692"/>
                  <a:pt x="166222" y="94745"/>
                </a:cubicBezTo>
                <a:cubicBezTo>
                  <a:pt x="163993" y="82881"/>
                  <a:pt x="163343" y="71851"/>
                  <a:pt x="166036" y="61376"/>
                </a:cubicBezTo>
                <a:cubicBezTo>
                  <a:pt x="169379" y="47287"/>
                  <a:pt x="177085" y="36072"/>
                  <a:pt x="185627" y="27266"/>
                </a:cubicBezTo>
                <a:cubicBezTo>
                  <a:pt x="191105" y="21612"/>
                  <a:pt x="197233" y="16514"/>
                  <a:pt x="203732" y="12436"/>
                </a:cubicBezTo>
                <a:cubicBezTo>
                  <a:pt x="209025" y="8728"/>
                  <a:pt x="214874" y="5484"/>
                  <a:pt x="221281" y="3445"/>
                </a:cubicBezTo>
                <a:cubicBezTo>
                  <a:pt x="226387" y="1684"/>
                  <a:pt x="231680" y="571"/>
                  <a:pt x="237251" y="293"/>
                </a:cubicBezTo>
                <a:close/>
              </a:path>
            </a:pathLst>
          </a:custGeom>
          <a:solidFill>
            <a:schemeClr val="accent3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Strategies for User Satisfaction</a:t>
            </a:r>
          </a:p>
        </p:txBody>
      </p:sp>
      <p:sp>
        <p:nvSpPr>
          <p:cNvPr name="Freeform 3" id="3"/>
          <p:cNvSpPr/>
          <p:nvPr/>
        </p:nvSpPr>
        <p:spPr>
          <a:xfrm rot="19200000">
            <a:off x="3024553" y="2507741"/>
            <a:ext cx="1955691" cy="1941555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>
            <a:off x="3707381" y="3197164"/>
            <a:ext cx="590036" cy="562710"/>
          </a:xfrm>
          <a:custGeom>
            <a:avLst/>
            <a:gdLst/>
            <a:ahLst/>
            <a:cxnLst/>
            <a:rect r="r" b="b" t="t" l="l"/>
            <a:pathLst>
              <a:path w="607639" h="579502" stroke="true" fill="norm" extrusionOk="true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5" id="5"/>
          <p:cNvSpPr/>
          <p:nvPr/>
        </p:nvSpPr>
        <p:spPr>
          <a:xfrm rot="19200000">
            <a:off x="1234057" y="3050629"/>
            <a:ext cx="1354287" cy="1344498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6" id="6"/>
          <p:cNvSpPr/>
          <p:nvPr/>
        </p:nvSpPr>
        <p:spPr>
          <a:xfrm>
            <a:off x="1723204" y="3535144"/>
            <a:ext cx="375992" cy="375468"/>
          </a:xfrm>
          <a:custGeom>
            <a:avLst/>
            <a:gdLst/>
            <a:ahLst/>
            <a:cxnLst/>
            <a:rect r="r" b="b" t="t" l="l"/>
            <a:pathLst>
              <a:path w="606933" h="606087" stroke="true" fill="norm" extrusionOk="true">
                <a:moveTo>
                  <a:pt x="126452" y="239923"/>
                </a:moveTo>
                <a:lnTo>
                  <a:pt x="191364" y="239923"/>
                </a:lnTo>
                <a:cubicBezTo>
                  <a:pt x="230851" y="298209"/>
                  <a:pt x="286131" y="334566"/>
                  <a:pt x="289791" y="336874"/>
                </a:cubicBezTo>
                <a:lnTo>
                  <a:pt x="303467" y="345627"/>
                </a:lnTo>
                <a:lnTo>
                  <a:pt x="317142" y="336874"/>
                </a:lnTo>
                <a:cubicBezTo>
                  <a:pt x="320802" y="334566"/>
                  <a:pt x="376083" y="298209"/>
                  <a:pt x="415569" y="239923"/>
                </a:cubicBezTo>
                <a:lnTo>
                  <a:pt x="480481" y="239923"/>
                </a:lnTo>
                <a:lnTo>
                  <a:pt x="480481" y="404009"/>
                </a:lnTo>
                <a:lnTo>
                  <a:pt x="316083" y="404009"/>
                </a:lnTo>
                <a:lnTo>
                  <a:pt x="316083" y="441905"/>
                </a:lnTo>
                <a:lnTo>
                  <a:pt x="568988" y="441905"/>
                </a:lnTo>
                <a:lnTo>
                  <a:pt x="568988" y="505096"/>
                </a:lnTo>
                <a:lnTo>
                  <a:pt x="606933" y="505096"/>
                </a:lnTo>
                <a:lnTo>
                  <a:pt x="606933" y="606087"/>
                </a:lnTo>
                <a:lnTo>
                  <a:pt x="505714" y="606087"/>
                </a:lnTo>
                <a:lnTo>
                  <a:pt x="505714" y="505096"/>
                </a:lnTo>
                <a:lnTo>
                  <a:pt x="543659" y="505096"/>
                </a:lnTo>
                <a:lnTo>
                  <a:pt x="543659" y="467105"/>
                </a:lnTo>
                <a:lnTo>
                  <a:pt x="316083" y="467105"/>
                </a:lnTo>
                <a:lnTo>
                  <a:pt x="316083" y="505096"/>
                </a:lnTo>
                <a:lnTo>
                  <a:pt x="354028" y="505096"/>
                </a:lnTo>
                <a:lnTo>
                  <a:pt x="354028" y="606087"/>
                </a:lnTo>
                <a:lnTo>
                  <a:pt x="252905" y="606087"/>
                </a:lnTo>
                <a:lnTo>
                  <a:pt x="252905" y="505096"/>
                </a:lnTo>
                <a:lnTo>
                  <a:pt x="290850" y="505096"/>
                </a:lnTo>
                <a:lnTo>
                  <a:pt x="290850" y="467105"/>
                </a:lnTo>
                <a:lnTo>
                  <a:pt x="63274" y="467105"/>
                </a:lnTo>
                <a:lnTo>
                  <a:pt x="63274" y="505096"/>
                </a:lnTo>
                <a:lnTo>
                  <a:pt x="101123" y="505096"/>
                </a:lnTo>
                <a:lnTo>
                  <a:pt x="101123" y="606087"/>
                </a:lnTo>
                <a:lnTo>
                  <a:pt x="0" y="606087"/>
                </a:lnTo>
                <a:lnTo>
                  <a:pt x="0" y="505096"/>
                </a:lnTo>
                <a:lnTo>
                  <a:pt x="37945" y="505096"/>
                </a:lnTo>
                <a:lnTo>
                  <a:pt x="37945" y="441905"/>
                </a:lnTo>
                <a:lnTo>
                  <a:pt x="290850" y="441905"/>
                </a:lnTo>
                <a:lnTo>
                  <a:pt x="290850" y="404009"/>
                </a:lnTo>
                <a:lnTo>
                  <a:pt x="126452" y="404009"/>
                </a:lnTo>
                <a:close/>
                <a:moveTo>
                  <a:pt x="303502" y="71264"/>
                </a:moveTo>
                <a:cubicBezTo>
                  <a:pt x="274417" y="71264"/>
                  <a:pt x="250822" y="94057"/>
                  <a:pt x="250822" y="122140"/>
                </a:cubicBezTo>
                <a:cubicBezTo>
                  <a:pt x="250822" y="150318"/>
                  <a:pt x="274417" y="173111"/>
                  <a:pt x="303502" y="173111"/>
                </a:cubicBezTo>
                <a:cubicBezTo>
                  <a:pt x="332587" y="173111"/>
                  <a:pt x="356183" y="150318"/>
                  <a:pt x="356183" y="122140"/>
                </a:cubicBezTo>
                <a:cubicBezTo>
                  <a:pt x="356183" y="94057"/>
                  <a:pt x="332587" y="71264"/>
                  <a:pt x="303502" y="71264"/>
                </a:cubicBezTo>
                <a:close/>
                <a:moveTo>
                  <a:pt x="303502" y="0"/>
                </a:moveTo>
                <a:cubicBezTo>
                  <a:pt x="373326" y="0"/>
                  <a:pt x="429955" y="54723"/>
                  <a:pt x="429955" y="122140"/>
                </a:cubicBezTo>
                <a:cubicBezTo>
                  <a:pt x="429955" y="234181"/>
                  <a:pt x="303502" y="315639"/>
                  <a:pt x="303502" y="315639"/>
                </a:cubicBezTo>
                <a:cubicBezTo>
                  <a:pt x="303502" y="315639"/>
                  <a:pt x="177049" y="234181"/>
                  <a:pt x="177049" y="122140"/>
                </a:cubicBezTo>
                <a:cubicBezTo>
                  <a:pt x="177049" y="54723"/>
                  <a:pt x="233679" y="0"/>
                  <a:pt x="303502" y="0"/>
                </a:cubicBezTo>
                <a:close/>
              </a:path>
            </a:pathLst>
          </a:custGeom>
          <a:solidFill>
            <a:srgbClr val="000000">
              <a:lumMod val="50000"/>
              <a:lumOff val="50000"/>
            </a:srgb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 rot="19200000">
            <a:off x="1969320" y="3989290"/>
            <a:ext cx="1752062" cy="1722869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chemeClr val="accent2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8" id="8"/>
          <p:cNvSpPr/>
          <p:nvPr/>
        </p:nvSpPr>
        <p:spPr>
          <a:xfrm>
            <a:off x="2573473" y="4604834"/>
            <a:ext cx="543758" cy="491782"/>
          </a:xfrm>
          <a:custGeom>
            <a:avLst/>
            <a:gdLst/>
            <a:ahLst/>
            <a:cxnLst/>
            <a:rect r="r" b="b" t="t" l="l"/>
            <a:pathLst>
              <a:path w="607568" h="549494" stroke="true" fill="norm" extrusionOk="true">
                <a:moveTo>
                  <a:pt x="503202" y="459310"/>
                </a:moveTo>
                <a:cubicBezTo>
                  <a:pt x="528144" y="459310"/>
                  <a:pt x="548364" y="479498"/>
                  <a:pt x="548364" y="504402"/>
                </a:cubicBezTo>
                <a:cubicBezTo>
                  <a:pt x="548364" y="529306"/>
                  <a:pt x="528144" y="549494"/>
                  <a:pt x="503202" y="549494"/>
                </a:cubicBezTo>
                <a:cubicBezTo>
                  <a:pt x="478260" y="549494"/>
                  <a:pt x="458040" y="529306"/>
                  <a:pt x="458040" y="504402"/>
                </a:cubicBezTo>
                <a:cubicBezTo>
                  <a:pt x="458040" y="479498"/>
                  <a:pt x="478260" y="459310"/>
                  <a:pt x="503202" y="459310"/>
                </a:cubicBezTo>
                <a:close/>
                <a:moveTo>
                  <a:pt x="197795" y="459310"/>
                </a:moveTo>
                <a:cubicBezTo>
                  <a:pt x="222737" y="459310"/>
                  <a:pt x="242957" y="479498"/>
                  <a:pt x="242957" y="504402"/>
                </a:cubicBezTo>
                <a:cubicBezTo>
                  <a:pt x="242957" y="529306"/>
                  <a:pt x="222737" y="549494"/>
                  <a:pt x="197795" y="549494"/>
                </a:cubicBezTo>
                <a:cubicBezTo>
                  <a:pt x="172853" y="549494"/>
                  <a:pt x="152633" y="529306"/>
                  <a:pt x="152633" y="504402"/>
                </a:cubicBezTo>
                <a:cubicBezTo>
                  <a:pt x="152633" y="479498"/>
                  <a:pt x="172853" y="459310"/>
                  <a:pt x="197795" y="459310"/>
                </a:cubicBezTo>
                <a:close/>
                <a:moveTo>
                  <a:pt x="143318" y="390791"/>
                </a:moveTo>
                <a:lnTo>
                  <a:pt x="554573" y="390791"/>
                </a:lnTo>
                <a:lnTo>
                  <a:pt x="554573" y="437435"/>
                </a:lnTo>
                <a:lnTo>
                  <a:pt x="143318" y="437435"/>
                </a:lnTo>
                <a:close/>
                <a:moveTo>
                  <a:pt x="115304" y="313028"/>
                </a:moveTo>
                <a:lnTo>
                  <a:pt x="582659" y="313028"/>
                </a:lnTo>
                <a:lnTo>
                  <a:pt x="582659" y="359672"/>
                </a:lnTo>
                <a:lnTo>
                  <a:pt x="115304" y="359672"/>
                </a:lnTo>
                <a:close/>
                <a:moveTo>
                  <a:pt x="0" y="169922"/>
                </a:moveTo>
                <a:lnTo>
                  <a:pt x="78962" y="169922"/>
                </a:lnTo>
                <a:lnTo>
                  <a:pt x="108516" y="235254"/>
                </a:lnTo>
                <a:lnTo>
                  <a:pt x="607568" y="235254"/>
                </a:lnTo>
                <a:lnTo>
                  <a:pt x="607568" y="281909"/>
                </a:lnTo>
                <a:lnTo>
                  <a:pt x="78428" y="281909"/>
                </a:lnTo>
                <a:lnTo>
                  <a:pt x="48798" y="216577"/>
                </a:lnTo>
                <a:lnTo>
                  <a:pt x="0" y="216577"/>
                </a:lnTo>
                <a:close/>
                <a:moveTo>
                  <a:pt x="257720" y="0"/>
                </a:moveTo>
                <a:lnTo>
                  <a:pt x="254207" y="30201"/>
                </a:lnTo>
                <a:cubicBezTo>
                  <a:pt x="405964" y="47665"/>
                  <a:pt x="407797" y="197372"/>
                  <a:pt x="407797" y="197372"/>
                </a:cubicBezTo>
                <a:cubicBezTo>
                  <a:pt x="407797" y="197372"/>
                  <a:pt x="364340" y="158248"/>
                  <a:pt x="241147" y="144063"/>
                </a:cubicBezTo>
                <a:lnTo>
                  <a:pt x="237633" y="174264"/>
                </a:lnTo>
                <a:lnTo>
                  <a:pt x="115586" y="71993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 rot="19200000">
            <a:off x="4343842" y="1564941"/>
            <a:ext cx="1354287" cy="1344498"/>
          </a:xfrm>
          <a:custGeom>
            <a:avLst/>
            <a:gdLst/>
            <a:ahLst/>
            <a:cxnLst/>
            <a:rect r="r" b="b" t="t" l="l"/>
            <a:pathLst>
              <a:path w="2932774" h="2911576" stroke="true" fill="norm" extrusionOk="true">
                <a:moveTo>
                  <a:pt x="2094610" y="749566"/>
                </a:moveTo>
                <a:cubicBezTo>
                  <a:pt x="1683337" y="404466"/>
                  <a:pt x="1070173" y="458111"/>
                  <a:pt x="725074" y="869385"/>
                </a:cubicBezTo>
                <a:cubicBezTo>
                  <a:pt x="379974" y="1280659"/>
                  <a:pt x="433619" y="1893822"/>
                  <a:pt x="844892" y="2238922"/>
                </a:cubicBezTo>
                <a:cubicBezTo>
                  <a:pt x="1256166" y="2584021"/>
                  <a:pt x="1869330" y="2530377"/>
                  <a:pt x="2214429" y="2119103"/>
                </a:cubicBezTo>
                <a:cubicBezTo>
                  <a:pt x="2559529" y="1707829"/>
                  <a:pt x="2505884" y="1094665"/>
                  <a:pt x="2094610" y="749566"/>
                </a:cubicBezTo>
                <a:close/>
                <a:moveTo>
                  <a:pt x="2334142" y="298936"/>
                </a:moveTo>
                <a:lnTo>
                  <a:pt x="2489223" y="429064"/>
                </a:lnTo>
                <a:lnTo>
                  <a:pt x="2320667" y="742363"/>
                </a:lnTo>
                <a:lnTo>
                  <a:pt x="2354461" y="777201"/>
                </a:lnTo>
                <a:cubicBezTo>
                  <a:pt x="2435203" y="879773"/>
                  <a:pt x="2495636" y="994236"/>
                  <a:pt x="2535311" y="1114855"/>
                </a:cubicBezTo>
                <a:lnTo>
                  <a:pt x="2536967" y="1121826"/>
                </a:lnTo>
                <a:lnTo>
                  <a:pt x="2897593" y="1132603"/>
                </a:lnTo>
                <a:lnTo>
                  <a:pt x="2932774" y="1331966"/>
                </a:lnTo>
                <a:lnTo>
                  <a:pt x="2590256" y="1468461"/>
                </a:lnTo>
                <a:lnTo>
                  <a:pt x="2591629" y="1489431"/>
                </a:lnTo>
                <a:cubicBezTo>
                  <a:pt x="2589349" y="1616619"/>
                  <a:pt x="2565870" y="1744223"/>
                  <a:pt x="2520747" y="1866501"/>
                </a:cubicBezTo>
                <a:lnTo>
                  <a:pt x="2514437" y="1879930"/>
                </a:lnTo>
                <a:lnTo>
                  <a:pt x="2803260" y="2137440"/>
                </a:lnTo>
                <a:lnTo>
                  <a:pt x="2702039" y="2312761"/>
                </a:lnTo>
                <a:lnTo>
                  <a:pt x="2334283" y="2191277"/>
                </a:lnTo>
                <a:lnTo>
                  <a:pt x="2319995" y="2211637"/>
                </a:lnTo>
                <a:cubicBezTo>
                  <a:pt x="2243832" y="2302406"/>
                  <a:pt x="2156847" y="2378603"/>
                  <a:pt x="2062648" y="2439877"/>
                </a:cubicBezTo>
                <a:lnTo>
                  <a:pt x="2003075" y="2474637"/>
                </a:lnTo>
                <a:lnTo>
                  <a:pt x="2056587" y="2842337"/>
                </a:lnTo>
                <a:lnTo>
                  <a:pt x="1866354" y="2911576"/>
                </a:lnTo>
                <a:lnTo>
                  <a:pt x="1671448" y="2596242"/>
                </a:lnTo>
                <a:lnTo>
                  <a:pt x="1548242" y="2620265"/>
                </a:lnTo>
                <a:cubicBezTo>
                  <a:pt x="1476091" y="2627302"/>
                  <a:pt x="1403408" y="2627445"/>
                  <a:pt x="1331260" y="2620591"/>
                </a:cubicBezTo>
                <a:lnTo>
                  <a:pt x="1231810" y="2601211"/>
                </a:lnTo>
                <a:lnTo>
                  <a:pt x="1049067" y="2896869"/>
                </a:lnTo>
                <a:lnTo>
                  <a:pt x="858832" y="2827631"/>
                </a:lnTo>
                <a:lnTo>
                  <a:pt x="907780" y="2491308"/>
                </a:lnTo>
                <a:lnTo>
                  <a:pt x="816874" y="2436359"/>
                </a:lnTo>
                <a:cubicBezTo>
                  <a:pt x="785477" y="2415113"/>
                  <a:pt x="754881" y="2392053"/>
                  <a:pt x="725221" y="2367165"/>
                </a:cubicBezTo>
                <a:cubicBezTo>
                  <a:pt x="695562" y="2342277"/>
                  <a:pt x="667538" y="2316150"/>
                  <a:pt x="641163" y="2288921"/>
                </a:cubicBezTo>
                <a:lnTo>
                  <a:pt x="574277" y="2212385"/>
                </a:lnTo>
                <a:lnTo>
                  <a:pt x="268562" y="2313374"/>
                </a:lnTo>
                <a:lnTo>
                  <a:pt x="167340" y="2138053"/>
                </a:lnTo>
                <a:lnTo>
                  <a:pt x="411251" y="1920587"/>
                </a:lnTo>
                <a:lnTo>
                  <a:pt x="370408" y="1814340"/>
                </a:lnTo>
                <a:cubicBezTo>
                  <a:pt x="346310" y="1727013"/>
                  <a:pt x="332834" y="1636964"/>
                  <a:pt x="330144" y="1546283"/>
                </a:cubicBezTo>
                <a:lnTo>
                  <a:pt x="333010" y="1450313"/>
                </a:lnTo>
                <a:lnTo>
                  <a:pt x="0" y="1317659"/>
                </a:lnTo>
                <a:lnTo>
                  <a:pt x="35154" y="1118292"/>
                </a:lnTo>
                <a:lnTo>
                  <a:pt x="405289" y="1107180"/>
                </a:lnTo>
                <a:lnTo>
                  <a:pt x="444695" y="1011372"/>
                </a:lnTo>
                <a:cubicBezTo>
                  <a:pt x="485787" y="926536"/>
                  <a:pt x="537987" y="845252"/>
                  <a:pt x="601458" y="769611"/>
                </a:cubicBezTo>
                <a:lnTo>
                  <a:pt x="622589" y="747913"/>
                </a:lnTo>
                <a:lnTo>
                  <a:pt x="446039" y="419756"/>
                </a:lnTo>
                <a:lnTo>
                  <a:pt x="601120" y="289627"/>
                </a:lnTo>
                <a:lnTo>
                  <a:pt x="894887" y="521468"/>
                </a:lnTo>
                <a:lnTo>
                  <a:pt x="1005061" y="460695"/>
                </a:lnTo>
                <a:cubicBezTo>
                  <a:pt x="1055317" y="437563"/>
                  <a:pt x="1106924" y="418206"/>
                  <a:pt x="1159434" y="402668"/>
                </a:cubicBezTo>
                <a:lnTo>
                  <a:pt x="1288857" y="377431"/>
                </a:lnTo>
                <a:lnTo>
                  <a:pt x="1367154" y="0"/>
                </a:lnTo>
                <a:lnTo>
                  <a:pt x="1569597" y="0"/>
                </a:lnTo>
                <a:lnTo>
                  <a:pt x="1646698" y="371669"/>
                </a:lnTo>
                <a:lnTo>
                  <a:pt x="1803965" y="402316"/>
                </a:lnTo>
                <a:cubicBezTo>
                  <a:pt x="1873976" y="423270"/>
                  <a:pt x="1942381" y="451323"/>
                  <a:pt x="2008116" y="486582"/>
                </a:cubicBezTo>
                <a:lnTo>
                  <a:pt x="2055596" y="518765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0" id="10"/>
          <p:cNvSpPr/>
          <p:nvPr/>
        </p:nvSpPr>
        <p:spPr>
          <a:xfrm>
            <a:off x="4821100" y="2010559"/>
            <a:ext cx="399770" cy="453262"/>
          </a:xfrm>
          <a:custGeom>
            <a:avLst/>
            <a:gdLst/>
            <a:ahLst/>
            <a:cxnLst/>
            <a:rect r="r" b="b" t="t" l="l"/>
            <a:pathLst>
              <a:path w="2288" h="2598" stroke="true" fill="norm" extrusionOk="true">
                <a:moveTo>
                  <a:pt x="2281" y="1465"/>
                </a:moveTo>
                <a:cubicBezTo>
                  <a:pt x="2220" y="1286"/>
                  <a:pt x="2159" y="1111"/>
                  <a:pt x="2125" y="924"/>
                </a:cubicBezTo>
                <a:cubicBezTo>
                  <a:pt x="2112" y="850"/>
                  <a:pt x="2015" y="868"/>
                  <a:pt x="1992" y="924"/>
                </a:cubicBezTo>
                <a:cubicBezTo>
                  <a:pt x="1948" y="1035"/>
                  <a:pt x="1904" y="1146"/>
                  <a:pt x="1863" y="1258"/>
                </a:cubicBezTo>
                <a:cubicBezTo>
                  <a:pt x="1840" y="1319"/>
                  <a:pt x="1790" y="1411"/>
                  <a:pt x="1809" y="1480"/>
                </a:cubicBezTo>
                <a:cubicBezTo>
                  <a:pt x="1783" y="1516"/>
                  <a:pt x="1783" y="1565"/>
                  <a:pt x="1848" y="1586"/>
                </a:cubicBezTo>
                <a:cubicBezTo>
                  <a:pt x="1878" y="1596"/>
                  <a:pt x="1908" y="1602"/>
                  <a:pt x="1938" y="1607"/>
                </a:cubicBezTo>
                <a:cubicBezTo>
                  <a:pt x="1927" y="1644"/>
                  <a:pt x="1916" y="1681"/>
                  <a:pt x="1899" y="1716"/>
                </a:cubicBezTo>
                <a:cubicBezTo>
                  <a:pt x="1861" y="1789"/>
                  <a:pt x="1799" y="1850"/>
                  <a:pt x="1734" y="1899"/>
                </a:cubicBezTo>
                <a:cubicBezTo>
                  <a:pt x="1586" y="2012"/>
                  <a:pt x="1393" y="2062"/>
                  <a:pt x="1211" y="2079"/>
                </a:cubicBezTo>
                <a:cubicBezTo>
                  <a:pt x="1201" y="2080"/>
                  <a:pt x="1190" y="2080"/>
                  <a:pt x="1180" y="2081"/>
                </a:cubicBezTo>
                <a:cubicBezTo>
                  <a:pt x="1178" y="2066"/>
                  <a:pt x="1177" y="2052"/>
                  <a:pt x="1176" y="2038"/>
                </a:cubicBezTo>
                <a:cubicBezTo>
                  <a:pt x="1167" y="1852"/>
                  <a:pt x="1173" y="1665"/>
                  <a:pt x="1178" y="1479"/>
                </a:cubicBezTo>
                <a:cubicBezTo>
                  <a:pt x="1183" y="1309"/>
                  <a:pt x="1195" y="1137"/>
                  <a:pt x="1200" y="965"/>
                </a:cubicBezTo>
                <a:cubicBezTo>
                  <a:pt x="1262" y="972"/>
                  <a:pt x="1326" y="981"/>
                  <a:pt x="1388" y="979"/>
                </a:cubicBezTo>
                <a:cubicBezTo>
                  <a:pt x="1391" y="992"/>
                  <a:pt x="1399" y="1003"/>
                  <a:pt x="1409" y="1012"/>
                </a:cubicBezTo>
                <a:cubicBezTo>
                  <a:pt x="1434" y="1041"/>
                  <a:pt x="1476" y="1041"/>
                  <a:pt x="1501" y="1012"/>
                </a:cubicBezTo>
                <a:cubicBezTo>
                  <a:pt x="1511" y="1003"/>
                  <a:pt x="1519" y="991"/>
                  <a:pt x="1522" y="978"/>
                </a:cubicBezTo>
                <a:cubicBezTo>
                  <a:pt x="1528" y="956"/>
                  <a:pt x="1526" y="931"/>
                  <a:pt x="1526" y="908"/>
                </a:cubicBezTo>
                <a:lnTo>
                  <a:pt x="1526" y="847"/>
                </a:lnTo>
                <a:cubicBezTo>
                  <a:pt x="1526" y="809"/>
                  <a:pt x="1493" y="776"/>
                  <a:pt x="1455" y="776"/>
                </a:cubicBezTo>
                <a:cubicBezTo>
                  <a:pt x="1423" y="776"/>
                  <a:pt x="1395" y="799"/>
                  <a:pt x="1387" y="828"/>
                </a:cubicBezTo>
                <a:cubicBezTo>
                  <a:pt x="1327" y="813"/>
                  <a:pt x="1264" y="812"/>
                  <a:pt x="1202" y="810"/>
                </a:cubicBezTo>
                <a:cubicBezTo>
                  <a:pt x="1202" y="735"/>
                  <a:pt x="1199" y="659"/>
                  <a:pt x="1193" y="584"/>
                </a:cubicBezTo>
                <a:cubicBezTo>
                  <a:pt x="1297" y="558"/>
                  <a:pt x="1391" y="480"/>
                  <a:pt x="1431" y="385"/>
                </a:cubicBezTo>
                <a:cubicBezTo>
                  <a:pt x="1470" y="292"/>
                  <a:pt x="1441" y="197"/>
                  <a:pt x="1375" y="124"/>
                </a:cubicBezTo>
                <a:cubicBezTo>
                  <a:pt x="1315" y="57"/>
                  <a:pt x="1196" y="0"/>
                  <a:pt x="1109" y="37"/>
                </a:cubicBezTo>
                <a:cubicBezTo>
                  <a:pt x="1109" y="37"/>
                  <a:pt x="1109" y="37"/>
                  <a:pt x="1109" y="37"/>
                </a:cubicBezTo>
                <a:cubicBezTo>
                  <a:pt x="988" y="48"/>
                  <a:pt x="885" y="127"/>
                  <a:pt x="860" y="255"/>
                </a:cubicBezTo>
                <a:cubicBezTo>
                  <a:pt x="837" y="376"/>
                  <a:pt x="900" y="516"/>
                  <a:pt x="1013" y="570"/>
                </a:cubicBezTo>
                <a:cubicBezTo>
                  <a:pt x="1033" y="580"/>
                  <a:pt x="1055" y="586"/>
                  <a:pt x="1077" y="590"/>
                </a:cubicBezTo>
                <a:cubicBezTo>
                  <a:pt x="1068" y="662"/>
                  <a:pt x="1062" y="735"/>
                  <a:pt x="1056" y="808"/>
                </a:cubicBezTo>
                <a:cubicBezTo>
                  <a:pt x="1001" y="808"/>
                  <a:pt x="947" y="810"/>
                  <a:pt x="892" y="813"/>
                </a:cubicBezTo>
                <a:cubicBezTo>
                  <a:pt x="892" y="803"/>
                  <a:pt x="891" y="793"/>
                  <a:pt x="891" y="784"/>
                </a:cubicBezTo>
                <a:cubicBezTo>
                  <a:pt x="896" y="691"/>
                  <a:pt x="748" y="690"/>
                  <a:pt x="747" y="784"/>
                </a:cubicBezTo>
                <a:cubicBezTo>
                  <a:pt x="747" y="829"/>
                  <a:pt x="742" y="876"/>
                  <a:pt x="748" y="921"/>
                </a:cubicBezTo>
                <a:cubicBezTo>
                  <a:pt x="756" y="983"/>
                  <a:pt x="811" y="1002"/>
                  <a:pt x="851" y="981"/>
                </a:cubicBezTo>
                <a:cubicBezTo>
                  <a:pt x="872" y="980"/>
                  <a:pt x="891" y="967"/>
                  <a:pt x="899" y="946"/>
                </a:cubicBezTo>
                <a:cubicBezTo>
                  <a:pt x="948" y="949"/>
                  <a:pt x="998" y="951"/>
                  <a:pt x="1047" y="954"/>
                </a:cubicBezTo>
                <a:cubicBezTo>
                  <a:pt x="1037" y="1129"/>
                  <a:pt x="1031" y="1305"/>
                  <a:pt x="1024" y="1479"/>
                </a:cubicBezTo>
                <a:cubicBezTo>
                  <a:pt x="1017" y="1665"/>
                  <a:pt x="1014" y="1851"/>
                  <a:pt x="1021" y="2038"/>
                </a:cubicBezTo>
                <a:cubicBezTo>
                  <a:pt x="1022" y="2051"/>
                  <a:pt x="1022" y="2066"/>
                  <a:pt x="1022" y="2081"/>
                </a:cubicBezTo>
                <a:cubicBezTo>
                  <a:pt x="722" y="2061"/>
                  <a:pt x="421" y="1927"/>
                  <a:pt x="289" y="1649"/>
                </a:cubicBezTo>
                <a:cubicBezTo>
                  <a:pt x="342" y="1639"/>
                  <a:pt x="422" y="1633"/>
                  <a:pt x="434" y="1569"/>
                </a:cubicBezTo>
                <a:cubicBezTo>
                  <a:pt x="439" y="1539"/>
                  <a:pt x="429" y="1506"/>
                  <a:pt x="402" y="1492"/>
                </a:cubicBezTo>
                <a:cubicBezTo>
                  <a:pt x="401" y="1485"/>
                  <a:pt x="399" y="1478"/>
                  <a:pt x="395" y="1470"/>
                </a:cubicBezTo>
                <a:cubicBezTo>
                  <a:pt x="338" y="1362"/>
                  <a:pt x="258" y="1263"/>
                  <a:pt x="215" y="1148"/>
                </a:cubicBezTo>
                <a:cubicBezTo>
                  <a:pt x="192" y="1085"/>
                  <a:pt x="111" y="1085"/>
                  <a:pt x="88" y="1148"/>
                </a:cubicBezTo>
                <a:cubicBezTo>
                  <a:pt x="29" y="1306"/>
                  <a:pt x="0" y="1457"/>
                  <a:pt x="39" y="1624"/>
                </a:cubicBezTo>
                <a:cubicBezTo>
                  <a:pt x="45" y="1653"/>
                  <a:pt x="75" y="1663"/>
                  <a:pt x="101" y="1658"/>
                </a:cubicBezTo>
                <a:cubicBezTo>
                  <a:pt x="125" y="1661"/>
                  <a:pt x="149" y="1661"/>
                  <a:pt x="172" y="1661"/>
                </a:cubicBezTo>
                <a:cubicBezTo>
                  <a:pt x="253" y="2008"/>
                  <a:pt x="572" y="2179"/>
                  <a:pt x="906" y="2228"/>
                </a:cubicBezTo>
                <a:cubicBezTo>
                  <a:pt x="931" y="2337"/>
                  <a:pt x="982" y="2443"/>
                  <a:pt x="1043" y="2536"/>
                </a:cubicBezTo>
                <a:cubicBezTo>
                  <a:pt x="1083" y="2598"/>
                  <a:pt x="1172" y="2572"/>
                  <a:pt x="1177" y="2500"/>
                </a:cubicBezTo>
                <a:cubicBezTo>
                  <a:pt x="1177" y="2509"/>
                  <a:pt x="1185" y="2477"/>
                  <a:pt x="1189" y="2468"/>
                </a:cubicBezTo>
                <a:cubicBezTo>
                  <a:pt x="1199" y="2446"/>
                  <a:pt x="1211" y="2426"/>
                  <a:pt x="1223" y="2405"/>
                </a:cubicBezTo>
                <a:cubicBezTo>
                  <a:pt x="1234" y="2386"/>
                  <a:pt x="1247" y="2368"/>
                  <a:pt x="1259" y="2349"/>
                </a:cubicBezTo>
                <a:cubicBezTo>
                  <a:pt x="1264" y="2342"/>
                  <a:pt x="1268" y="2335"/>
                  <a:pt x="1273" y="2328"/>
                </a:cubicBezTo>
                <a:cubicBezTo>
                  <a:pt x="1277" y="2322"/>
                  <a:pt x="1293" y="2305"/>
                  <a:pt x="1277" y="2322"/>
                </a:cubicBezTo>
                <a:cubicBezTo>
                  <a:pt x="1304" y="2294"/>
                  <a:pt x="1300" y="2258"/>
                  <a:pt x="1280" y="2234"/>
                </a:cubicBezTo>
                <a:cubicBezTo>
                  <a:pt x="1483" y="2210"/>
                  <a:pt x="1683" y="2139"/>
                  <a:pt x="1845" y="2015"/>
                </a:cubicBezTo>
                <a:cubicBezTo>
                  <a:pt x="1948" y="1936"/>
                  <a:pt x="2086" y="1773"/>
                  <a:pt x="2094" y="1624"/>
                </a:cubicBezTo>
                <a:cubicBezTo>
                  <a:pt x="2146" y="1628"/>
                  <a:pt x="2201" y="1630"/>
                  <a:pt x="2245" y="1609"/>
                </a:cubicBezTo>
                <a:cubicBezTo>
                  <a:pt x="2278" y="1594"/>
                  <a:pt x="2287" y="1550"/>
                  <a:pt x="2274" y="1517"/>
                </a:cubicBezTo>
                <a:cubicBezTo>
                  <a:pt x="2284" y="1503"/>
                  <a:pt x="2288" y="1485"/>
                  <a:pt x="2281" y="1465"/>
                </a:cubicBezTo>
                <a:close/>
                <a:moveTo>
                  <a:pt x="1065" y="420"/>
                </a:moveTo>
                <a:cubicBezTo>
                  <a:pt x="1019" y="392"/>
                  <a:pt x="1002" y="323"/>
                  <a:pt x="1010" y="274"/>
                </a:cubicBezTo>
                <a:cubicBezTo>
                  <a:pt x="1021" y="207"/>
                  <a:pt x="1073" y="171"/>
                  <a:pt x="1131" y="148"/>
                </a:cubicBezTo>
                <a:cubicBezTo>
                  <a:pt x="1208" y="195"/>
                  <a:pt x="1340" y="234"/>
                  <a:pt x="1280" y="343"/>
                </a:cubicBezTo>
                <a:cubicBezTo>
                  <a:pt x="1258" y="383"/>
                  <a:pt x="1213" y="417"/>
                  <a:pt x="1165" y="430"/>
                </a:cubicBezTo>
                <a:cubicBezTo>
                  <a:pt x="1148" y="418"/>
                  <a:pt x="1121" y="420"/>
                  <a:pt x="1105" y="434"/>
                </a:cubicBezTo>
                <a:cubicBezTo>
                  <a:pt x="1091" y="432"/>
                  <a:pt x="1077" y="428"/>
                  <a:pt x="1065" y="420"/>
                </a:cubicBezTo>
                <a:close/>
                <a:moveTo>
                  <a:pt x="1032" y="2241"/>
                </a:moveTo>
                <a:cubicBezTo>
                  <a:pt x="1034" y="2257"/>
                  <a:pt x="1037" y="2272"/>
                  <a:pt x="1040" y="2287"/>
                </a:cubicBezTo>
                <a:cubicBezTo>
                  <a:pt x="1029" y="2271"/>
                  <a:pt x="1019" y="2255"/>
                  <a:pt x="1010" y="2239"/>
                </a:cubicBezTo>
                <a:cubicBezTo>
                  <a:pt x="1017" y="2240"/>
                  <a:pt x="1025" y="2241"/>
                  <a:pt x="1032" y="2241"/>
                </a:cubicBezTo>
                <a:close/>
              </a:path>
            </a:pathLst>
          </a:custGeom>
          <a:solidFill>
            <a:srgbClr val="000000">
              <a:lumMod val="50000"/>
              <a:lumOff val="50000"/>
            </a:srgb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5970230" y="1714716"/>
            <a:ext cx="5549462" cy="70019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Give end users comprehensive training and help to navigate system; assist them with any problems they may have.</a:t>
            </a:r>
          </a:p>
        </p:txBody>
      </p:sp>
      <p:sp>
        <p:nvSpPr>
          <p:cNvPr name="TextBox 12" id="12"/>
          <p:cNvSpPr txBox="true"/>
          <p:nvPr/>
        </p:nvSpPr>
        <p:spPr>
          <a:xfrm>
            <a:off x="5970230" y="1502694"/>
            <a:ext cx="554946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Providing Training and Support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5946839" y="3336007"/>
            <a:ext cx="5549461" cy="70019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Gather and involve user feedback during the testing stages; this helps to continuously improve performance and satisfaction.</a:t>
            </a:r>
          </a:p>
        </p:txBody>
      </p:sp>
      <p:sp>
        <p:nvSpPr>
          <p:cNvPr name="TextBox 14" id="14"/>
          <p:cNvSpPr txBox="true"/>
          <p:nvPr/>
        </p:nvSpPr>
        <p:spPr>
          <a:xfrm>
            <a:off x="5971821" y="3111261"/>
            <a:ext cx="5549461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Iterative Testing and Feedback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>
            <a:off x="5970230" y="4992159"/>
            <a:ext cx="5551050" cy="700192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Clear acceptance criteria should be established and communicated; it sets straightforward expectations for the user community.</a:t>
            </a:r>
          </a:p>
        </p:txBody>
      </p:sp>
      <p:sp>
        <p:nvSpPr>
          <p:cNvPr name="TextBox 16" id="16"/>
          <p:cNvSpPr txBox="true"/>
          <p:nvPr/>
        </p:nvSpPr>
        <p:spPr>
          <a:xfrm>
            <a:off x="5970230" y="4653604"/>
            <a:ext cx="555105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Clear Acceptance Criteria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>
            <a:off x="5971821" y="2966021"/>
            <a:ext cx="5548667" cy="0"/>
          </a:xfrm>
          <a:prstGeom prst="line">
            <a:avLst/>
          </a:prstGeom>
          <a:ln w="3175" cap="flat" cmpd="sng">
            <a:solidFill>
              <a:srgbClr val="FFFFFF">
                <a:lumMod val="75000"/>
              </a:srgbClr>
            </a:solidFill>
            <a:prstDash val="solid"/>
          </a:ln>
        </p:spPr>
      </p:cxnSp>
      <p:cxnSp>
        <p:nvCxnSpPr>
          <p:cNvPr name="Connector 18" id="18"/>
          <p:cNvCxnSpPr/>
          <p:nvPr/>
        </p:nvCxnSpPr>
        <p:spPr>
          <a:xfrm>
            <a:off x="5971821" y="4575793"/>
            <a:ext cx="5547871" cy="0"/>
          </a:xfrm>
          <a:prstGeom prst="line">
            <a:avLst/>
          </a:prstGeom>
          <a:ln w="3175" cap="flat" cmpd="sng">
            <a:solidFill>
              <a:srgbClr val="FFFFFF">
                <a:lumMod val="75000"/>
              </a:srgbClr>
            </a:solidFill>
            <a:prstDash val="solid"/>
          </a:ln>
        </p:spPr>
      </p:cxn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096000" y="2533650"/>
            <a:ext cx="5419185" cy="89535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+mn-ea"/>
                <a:ea typeface="+mn-ea"/>
              </a:rPr>
              <a:t>Conclusion</a:t>
            </a:r>
          </a:p>
        </p:txBody>
      </p:sp>
      <p:sp>
        <p:nvSpPr>
          <p:cNvPr name="AutoShape 3" id="3"/>
          <p:cNvSpPr/>
          <p:nvPr/>
        </p:nvSpPr>
        <p:spPr>
          <a:xfrm>
            <a:off x="2610768" y="2828835"/>
            <a:ext cx="1332582" cy="1200329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en-US" b="false" i="false" sz="7200" spc="100" baseline="0" u="none">
                <a:solidFill>
                  <a:srgbClr val="FFFFFF"/>
                </a:solidFill>
                <a:latin typeface="Arial"/>
                <a:ea typeface="Arial"/>
              </a:rPr>
              <a:t>06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The Importance of a Robust Testing Strategy</a:t>
            </a:r>
          </a:p>
        </p:txBody>
      </p:sp>
      <p:sp>
        <p:nvSpPr>
          <p:cNvPr name="Freeform 3" id="3"/>
          <p:cNvSpPr/>
          <p:nvPr/>
        </p:nvSpPr>
        <p:spPr>
          <a:xfrm flipH="true">
            <a:off x="4233264" y="2168155"/>
            <a:ext cx="2247773" cy="1735792"/>
          </a:xfrm>
          <a:custGeom>
            <a:avLst/>
            <a:gdLst/>
            <a:ahLst/>
            <a:cxnLst/>
            <a:rect r="r" b="b" t="t" l="l"/>
            <a:pathLst>
              <a:path w="2402522" h="1855293" stroke="true" fill="norm" extrusionOk="true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1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 flipH="true" flipV="true">
            <a:off x="4877183" y="3903947"/>
            <a:ext cx="1474595" cy="1138722"/>
          </a:xfrm>
          <a:custGeom>
            <a:avLst/>
            <a:gdLst/>
            <a:ahLst/>
            <a:cxnLst/>
            <a:rect r="r" b="b" t="t" l="l"/>
            <a:pathLst>
              <a:path w="2402522" h="1855293" stroke="true" fill="norm" extrusionOk="true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rgbClr val="F0F0F0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5" id="5"/>
          <p:cNvSpPr/>
          <p:nvPr/>
        </p:nvSpPr>
        <p:spPr>
          <a:xfrm rot="3940856">
            <a:off x="5966952" y="2395403"/>
            <a:ext cx="2247773" cy="1735792"/>
          </a:xfrm>
          <a:custGeom>
            <a:avLst/>
            <a:gdLst/>
            <a:ahLst/>
            <a:cxnLst/>
            <a:rect r="r" b="b" t="t" l="l"/>
            <a:pathLst>
              <a:path w="2402522" h="1855293" stroke="true" fill="norm" extrusionOk="true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rgbClr val="F0F0F0"/>
          </a:solidFill>
          <a:ln w="57150" cap="flat" cmpd="sng">
            <a:solidFill>
              <a:srgbClr val="FFFFFF"/>
            </a:solidFill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6" id="6"/>
          <p:cNvSpPr/>
          <p:nvPr/>
        </p:nvSpPr>
        <p:spPr>
          <a:xfrm>
            <a:off x="4900206" y="2769544"/>
            <a:ext cx="494397" cy="611250"/>
          </a:xfrm>
          <a:custGeom>
            <a:avLst/>
            <a:gdLst/>
            <a:ahLst/>
            <a:cxnLst/>
            <a:rect r="r" b="b" t="t" l="l"/>
            <a:pathLst>
              <a:path w="489936" h="605734" stroke="true" fill="norm" extrusionOk="true">
                <a:moveTo>
                  <a:pt x="56946" y="454159"/>
                </a:moveTo>
                <a:lnTo>
                  <a:pt x="432989" y="454159"/>
                </a:lnTo>
                <a:lnTo>
                  <a:pt x="432989" y="552245"/>
                </a:lnTo>
                <a:lnTo>
                  <a:pt x="56946" y="552245"/>
                </a:lnTo>
                <a:close/>
                <a:moveTo>
                  <a:pt x="218027" y="167240"/>
                </a:moveTo>
                <a:lnTo>
                  <a:pt x="270224" y="343219"/>
                </a:lnTo>
                <a:lnTo>
                  <a:pt x="322421" y="269521"/>
                </a:lnTo>
                <a:lnTo>
                  <a:pt x="361990" y="314636"/>
                </a:lnTo>
                <a:lnTo>
                  <a:pt x="432989" y="314636"/>
                </a:lnTo>
                <a:lnTo>
                  <a:pt x="432989" y="333411"/>
                </a:lnTo>
                <a:lnTo>
                  <a:pt x="353290" y="333411"/>
                </a:lnTo>
                <a:lnTo>
                  <a:pt x="324105" y="299785"/>
                </a:lnTo>
                <a:lnTo>
                  <a:pt x="263208" y="385812"/>
                </a:lnTo>
                <a:lnTo>
                  <a:pt x="224762" y="255229"/>
                </a:lnTo>
                <a:lnTo>
                  <a:pt x="198664" y="438494"/>
                </a:lnTo>
                <a:lnTo>
                  <a:pt x="150395" y="300905"/>
                </a:lnTo>
                <a:lnTo>
                  <a:pt x="131313" y="333411"/>
                </a:lnTo>
                <a:lnTo>
                  <a:pt x="56946" y="333411"/>
                </a:lnTo>
                <a:lnTo>
                  <a:pt x="56946" y="314636"/>
                </a:lnTo>
                <a:lnTo>
                  <a:pt x="120368" y="314636"/>
                </a:lnTo>
                <a:lnTo>
                  <a:pt x="154605" y="256350"/>
                </a:lnTo>
                <a:lnTo>
                  <a:pt x="190806" y="359472"/>
                </a:lnTo>
                <a:close/>
                <a:moveTo>
                  <a:pt x="23290" y="71444"/>
                </a:moveTo>
                <a:lnTo>
                  <a:pt x="23290" y="570712"/>
                </a:lnTo>
                <a:cubicBezTo>
                  <a:pt x="23290" y="577156"/>
                  <a:pt x="28622" y="582199"/>
                  <a:pt x="35076" y="582199"/>
                </a:cubicBezTo>
                <a:lnTo>
                  <a:pt x="454860" y="582199"/>
                </a:lnTo>
                <a:cubicBezTo>
                  <a:pt x="461314" y="582199"/>
                  <a:pt x="466646" y="577156"/>
                  <a:pt x="466646" y="570712"/>
                </a:cubicBezTo>
                <a:lnTo>
                  <a:pt x="466646" y="71444"/>
                </a:lnTo>
                <a:close/>
                <a:moveTo>
                  <a:pt x="440550" y="24935"/>
                </a:moveTo>
                <a:cubicBezTo>
                  <a:pt x="431290" y="24935"/>
                  <a:pt x="423713" y="32220"/>
                  <a:pt x="423713" y="41466"/>
                </a:cubicBezTo>
                <a:cubicBezTo>
                  <a:pt x="423713" y="50711"/>
                  <a:pt x="431290" y="58276"/>
                  <a:pt x="440550" y="58276"/>
                </a:cubicBezTo>
                <a:cubicBezTo>
                  <a:pt x="449810" y="58276"/>
                  <a:pt x="457105" y="50711"/>
                  <a:pt x="457105" y="41466"/>
                </a:cubicBezTo>
                <a:cubicBezTo>
                  <a:pt x="457105" y="32220"/>
                  <a:pt x="449810" y="24935"/>
                  <a:pt x="440550" y="24935"/>
                </a:cubicBezTo>
                <a:close/>
                <a:moveTo>
                  <a:pt x="384148" y="24935"/>
                </a:moveTo>
                <a:cubicBezTo>
                  <a:pt x="374888" y="24935"/>
                  <a:pt x="367312" y="32220"/>
                  <a:pt x="367312" y="41466"/>
                </a:cubicBezTo>
                <a:cubicBezTo>
                  <a:pt x="367312" y="50711"/>
                  <a:pt x="374888" y="58276"/>
                  <a:pt x="384148" y="58276"/>
                </a:cubicBezTo>
                <a:cubicBezTo>
                  <a:pt x="393408" y="58276"/>
                  <a:pt x="400984" y="50711"/>
                  <a:pt x="400984" y="41466"/>
                </a:cubicBezTo>
                <a:cubicBezTo>
                  <a:pt x="400984" y="32220"/>
                  <a:pt x="393408" y="24935"/>
                  <a:pt x="384148" y="24935"/>
                </a:cubicBezTo>
                <a:close/>
                <a:moveTo>
                  <a:pt x="327746" y="24935"/>
                </a:moveTo>
                <a:cubicBezTo>
                  <a:pt x="318486" y="24935"/>
                  <a:pt x="311191" y="32220"/>
                  <a:pt x="311191" y="41466"/>
                </a:cubicBezTo>
                <a:cubicBezTo>
                  <a:pt x="311191" y="50711"/>
                  <a:pt x="318486" y="58276"/>
                  <a:pt x="327746" y="58276"/>
                </a:cubicBezTo>
                <a:cubicBezTo>
                  <a:pt x="337006" y="58276"/>
                  <a:pt x="344583" y="50711"/>
                  <a:pt x="344583" y="41466"/>
                </a:cubicBezTo>
                <a:cubicBezTo>
                  <a:pt x="344583" y="32220"/>
                  <a:pt x="337006" y="24935"/>
                  <a:pt x="327746" y="24935"/>
                </a:cubicBezTo>
                <a:close/>
                <a:moveTo>
                  <a:pt x="35076" y="0"/>
                </a:moveTo>
                <a:lnTo>
                  <a:pt x="454860" y="0"/>
                </a:lnTo>
                <a:cubicBezTo>
                  <a:pt x="474222" y="0"/>
                  <a:pt x="489936" y="15690"/>
                  <a:pt x="489936" y="35022"/>
                </a:cubicBezTo>
                <a:lnTo>
                  <a:pt x="489936" y="570712"/>
                </a:lnTo>
                <a:cubicBezTo>
                  <a:pt x="489936" y="590044"/>
                  <a:pt x="474222" y="605734"/>
                  <a:pt x="454860" y="605734"/>
                </a:cubicBezTo>
                <a:lnTo>
                  <a:pt x="35076" y="605734"/>
                </a:lnTo>
                <a:cubicBezTo>
                  <a:pt x="15714" y="605734"/>
                  <a:pt x="0" y="590044"/>
                  <a:pt x="0" y="570712"/>
                </a:cubicBezTo>
                <a:lnTo>
                  <a:pt x="0" y="35022"/>
                </a:lnTo>
                <a:cubicBezTo>
                  <a:pt x="0" y="15690"/>
                  <a:pt x="15714" y="0"/>
                  <a:pt x="35076" y="0"/>
                </a:cubicBezTo>
                <a:close/>
              </a:path>
            </a:pathLst>
          </a:custGeom>
          <a:solidFill>
            <a:srgbClr val="FFFFFF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>
            <a:off x="5323882" y="4287001"/>
            <a:ext cx="283860" cy="350952"/>
          </a:xfrm>
          <a:custGeom>
            <a:avLst/>
            <a:gdLst/>
            <a:ahLst/>
            <a:cxnLst/>
            <a:rect r="r" b="b" t="t" l="l"/>
            <a:pathLst>
              <a:path w="489936" h="605734" stroke="true" fill="norm" extrusionOk="true">
                <a:moveTo>
                  <a:pt x="56946" y="454159"/>
                </a:moveTo>
                <a:lnTo>
                  <a:pt x="432989" y="454159"/>
                </a:lnTo>
                <a:lnTo>
                  <a:pt x="432989" y="552245"/>
                </a:lnTo>
                <a:lnTo>
                  <a:pt x="56946" y="552245"/>
                </a:lnTo>
                <a:close/>
                <a:moveTo>
                  <a:pt x="218027" y="167240"/>
                </a:moveTo>
                <a:lnTo>
                  <a:pt x="270224" y="343219"/>
                </a:lnTo>
                <a:lnTo>
                  <a:pt x="322421" y="269521"/>
                </a:lnTo>
                <a:lnTo>
                  <a:pt x="361990" y="314636"/>
                </a:lnTo>
                <a:lnTo>
                  <a:pt x="432989" y="314636"/>
                </a:lnTo>
                <a:lnTo>
                  <a:pt x="432989" y="333411"/>
                </a:lnTo>
                <a:lnTo>
                  <a:pt x="353290" y="333411"/>
                </a:lnTo>
                <a:lnTo>
                  <a:pt x="324105" y="299785"/>
                </a:lnTo>
                <a:lnTo>
                  <a:pt x="263208" y="385812"/>
                </a:lnTo>
                <a:lnTo>
                  <a:pt x="224762" y="255229"/>
                </a:lnTo>
                <a:lnTo>
                  <a:pt x="198664" y="438494"/>
                </a:lnTo>
                <a:lnTo>
                  <a:pt x="150395" y="300905"/>
                </a:lnTo>
                <a:lnTo>
                  <a:pt x="131313" y="333411"/>
                </a:lnTo>
                <a:lnTo>
                  <a:pt x="56946" y="333411"/>
                </a:lnTo>
                <a:lnTo>
                  <a:pt x="56946" y="314636"/>
                </a:lnTo>
                <a:lnTo>
                  <a:pt x="120368" y="314636"/>
                </a:lnTo>
                <a:lnTo>
                  <a:pt x="154605" y="256350"/>
                </a:lnTo>
                <a:lnTo>
                  <a:pt x="190806" y="359472"/>
                </a:lnTo>
                <a:close/>
                <a:moveTo>
                  <a:pt x="23290" y="71444"/>
                </a:moveTo>
                <a:lnTo>
                  <a:pt x="23290" y="570712"/>
                </a:lnTo>
                <a:cubicBezTo>
                  <a:pt x="23290" y="577156"/>
                  <a:pt x="28622" y="582199"/>
                  <a:pt x="35076" y="582199"/>
                </a:cubicBezTo>
                <a:lnTo>
                  <a:pt x="454860" y="582199"/>
                </a:lnTo>
                <a:cubicBezTo>
                  <a:pt x="461314" y="582199"/>
                  <a:pt x="466646" y="577156"/>
                  <a:pt x="466646" y="570712"/>
                </a:cubicBezTo>
                <a:lnTo>
                  <a:pt x="466646" y="71444"/>
                </a:lnTo>
                <a:close/>
                <a:moveTo>
                  <a:pt x="440550" y="24935"/>
                </a:moveTo>
                <a:cubicBezTo>
                  <a:pt x="431290" y="24935"/>
                  <a:pt x="423713" y="32220"/>
                  <a:pt x="423713" y="41466"/>
                </a:cubicBezTo>
                <a:cubicBezTo>
                  <a:pt x="423713" y="50711"/>
                  <a:pt x="431290" y="58276"/>
                  <a:pt x="440550" y="58276"/>
                </a:cubicBezTo>
                <a:cubicBezTo>
                  <a:pt x="449810" y="58276"/>
                  <a:pt x="457105" y="50711"/>
                  <a:pt x="457105" y="41466"/>
                </a:cubicBezTo>
                <a:cubicBezTo>
                  <a:pt x="457105" y="32220"/>
                  <a:pt x="449810" y="24935"/>
                  <a:pt x="440550" y="24935"/>
                </a:cubicBezTo>
                <a:close/>
                <a:moveTo>
                  <a:pt x="384148" y="24935"/>
                </a:moveTo>
                <a:cubicBezTo>
                  <a:pt x="374888" y="24935"/>
                  <a:pt x="367312" y="32220"/>
                  <a:pt x="367312" y="41466"/>
                </a:cubicBezTo>
                <a:cubicBezTo>
                  <a:pt x="367312" y="50711"/>
                  <a:pt x="374888" y="58276"/>
                  <a:pt x="384148" y="58276"/>
                </a:cubicBezTo>
                <a:cubicBezTo>
                  <a:pt x="393408" y="58276"/>
                  <a:pt x="400984" y="50711"/>
                  <a:pt x="400984" y="41466"/>
                </a:cubicBezTo>
                <a:cubicBezTo>
                  <a:pt x="400984" y="32220"/>
                  <a:pt x="393408" y="24935"/>
                  <a:pt x="384148" y="24935"/>
                </a:cubicBezTo>
                <a:close/>
                <a:moveTo>
                  <a:pt x="327746" y="24935"/>
                </a:moveTo>
                <a:cubicBezTo>
                  <a:pt x="318486" y="24935"/>
                  <a:pt x="311191" y="32220"/>
                  <a:pt x="311191" y="41466"/>
                </a:cubicBezTo>
                <a:cubicBezTo>
                  <a:pt x="311191" y="50711"/>
                  <a:pt x="318486" y="58276"/>
                  <a:pt x="327746" y="58276"/>
                </a:cubicBezTo>
                <a:cubicBezTo>
                  <a:pt x="337006" y="58276"/>
                  <a:pt x="344583" y="50711"/>
                  <a:pt x="344583" y="41466"/>
                </a:cubicBezTo>
                <a:cubicBezTo>
                  <a:pt x="344583" y="32220"/>
                  <a:pt x="337006" y="24935"/>
                  <a:pt x="327746" y="24935"/>
                </a:cubicBezTo>
                <a:close/>
                <a:moveTo>
                  <a:pt x="35076" y="0"/>
                </a:moveTo>
                <a:lnTo>
                  <a:pt x="454860" y="0"/>
                </a:lnTo>
                <a:cubicBezTo>
                  <a:pt x="474222" y="0"/>
                  <a:pt x="489936" y="15690"/>
                  <a:pt x="489936" y="35022"/>
                </a:cubicBezTo>
                <a:lnTo>
                  <a:pt x="489936" y="570712"/>
                </a:lnTo>
                <a:cubicBezTo>
                  <a:pt x="489936" y="590044"/>
                  <a:pt x="474222" y="605734"/>
                  <a:pt x="454860" y="605734"/>
                </a:cubicBezTo>
                <a:lnTo>
                  <a:pt x="35076" y="605734"/>
                </a:lnTo>
                <a:cubicBezTo>
                  <a:pt x="15714" y="605734"/>
                  <a:pt x="0" y="590044"/>
                  <a:pt x="0" y="570712"/>
                </a:cubicBezTo>
                <a:lnTo>
                  <a:pt x="0" y="35022"/>
                </a:lnTo>
                <a:cubicBezTo>
                  <a:pt x="0" y="15690"/>
                  <a:pt x="15714" y="0"/>
                  <a:pt x="35076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Freeform 8" id="8"/>
          <p:cNvSpPr/>
          <p:nvPr/>
        </p:nvSpPr>
        <p:spPr>
          <a:xfrm>
            <a:off x="6923552" y="3136968"/>
            <a:ext cx="494397" cy="611250"/>
          </a:xfrm>
          <a:custGeom>
            <a:avLst/>
            <a:gdLst/>
            <a:ahLst/>
            <a:cxnLst/>
            <a:rect r="r" b="b" t="t" l="l"/>
            <a:pathLst>
              <a:path w="489936" h="605734" stroke="true" fill="norm" extrusionOk="true">
                <a:moveTo>
                  <a:pt x="56946" y="454159"/>
                </a:moveTo>
                <a:lnTo>
                  <a:pt x="432989" y="454159"/>
                </a:lnTo>
                <a:lnTo>
                  <a:pt x="432989" y="552245"/>
                </a:lnTo>
                <a:lnTo>
                  <a:pt x="56946" y="552245"/>
                </a:lnTo>
                <a:close/>
                <a:moveTo>
                  <a:pt x="218027" y="167240"/>
                </a:moveTo>
                <a:lnTo>
                  <a:pt x="270224" y="343219"/>
                </a:lnTo>
                <a:lnTo>
                  <a:pt x="322421" y="269521"/>
                </a:lnTo>
                <a:lnTo>
                  <a:pt x="361990" y="314636"/>
                </a:lnTo>
                <a:lnTo>
                  <a:pt x="432989" y="314636"/>
                </a:lnTo>
                <a:lnTo>
                  <a:pt x="432989" y="333411"/>
                </a:lnTo>
                <a:lnTo>
                  <a:pt x="353290" y="333411"/>
                </a:lnTo>
                <a:lnTo>
                  <a:pt x="324105" y="299785"/>
                </a:lnTo>
                <a:lnTo>
                  <a:pt x="263208" y="385812"/>
                </a:lnTo>
                <a:lnTo>
                  <a:pt x="224762" y="255229"/>
                </a:lnTo>
                <a:lnTo>
                  <a:pt x="198664" y="438494"/>
                </a:lnTo>
                <a:lnTo>
                  <a:pt x="150395" y="300905"/>
                </a:lnTo>
                <a:lnTo>
                  <a:pt x="131313" y="333411"/>
                </a:lnTo>
                <a:lnTo>
                  <a:pt x="56946" y="333411"/>
                </a:lnTo>
                <a:lnTo>
                  <a:pt x="56946" y="314636"/>
                </a:lnTo>
                <a:lnTo>
                  <a:pt x="120368" y="314636"/>
                </a:lnTo>
                <a:lnTo>
                  <a:pt x="154605" y="256350"/>
                </a:lnTo>
                <a:lnTo>
                  <a:pt x="190806" y="359472"/>
                </a:lnTo>
                <a:close/>
                <a:moveTo>
                  <a:pt x="23290" y="71444"/>
                </a:moveTo>
                <a:lnTo>
                  <a:pt x="23290" y="570712"/>
                </a:lnTo>
                <a:cubicBezTo>
                  <a:pt x="23290" y="577156"/>
                  <a:pt x="28622" y="582199"/>
                  <a:pt x="35076" y="582199"/>
                </a:cubicBezTo>
                <a:lnTo>
                  <a:pt x="454860" y="582199"/>
                </a:lnTo>
                <a:cubicBezTo>
                  <a:pt x="461314" y="582199"/>
                  <a:pt x="466646" y="577156"/>
                  <a:pt x="466646" y="570712"/>
                </a:cubicBezTo>
                <a:lnTo>
                  <a:pt x="466646" y="71444"/>
                </a:lnTo>
                <a:close/>
                <a:moveTo>
                  <a:pt x="440550" y="24935"/>
                </a:moveTo>
                <a:cubicBezTo>
                  <a:pt x="431290" y="24935"/>
                  <a:pt x="423713" y="32220"/>
                  <a:pt x="423713" y="41466"/>
                </a:cubicBezTo>
                <a:cubicBezTo>
                  <a:pt x="423713" y="50711"/>
                  <a:pt x="431290" y="58276"/>
                  <a:pt x="440550" y="58276"/>
                </a:cubicBezTo>
                <a:cubicBezTo>
                  <a:pt x="449810" y="58276"/>
                  <a:pt x="457105" y="50711"/>
                  <a:pt x="457105" y="41466"/>
                </a:cubicBezTo>
                <a:cubicBezTo>
                  <a:pt x="457105" y="32220"/>
                  <a:pt x="449810" y="24935"/>
                  <a:pt x="440550" y="24935"/>
                </a:cubicBezTo>
                <a:close/>
                <a:moveTo>
                  <a:pt x="384148" y="24935"/>
                </a:moveTo>
                <a:cubicBezTo>
                  <a:pt x="374888" y="24935"/>
                  <a:pt x="367312" y="32220"/>
                  <a:pt x="367312" y="41466"/>
                </a:cubicBezTo>
                <a:cubicBezTo>
                  <a:pt x="367312" y="50711"/>
                  <a:pt x="374888" y="58276"/>
                  <a:pt x="384148" y="58276"/>
                </a:cubicBezTo>
                <a:cubicBezTo>
                  <a:pt x="393408" y="58276"/>
                  <a:pt x="400984" y="50711"/>
                  <a:pt x="400984" y="41466"/>
                </a:cubicBezTo>
                <a:cubicBezTo>
                  <a:pt x="400984" y="32220"/>
                  <a:pt x="393408" y="24935"/>
                  <a:pt x="384148" y="24935"/>
                </a:cubicBezTo>
                <a:close/>
                <a:moveTo>
                  <a:pt x="327746" y="24935"/>
                </a:moveTo>
                <a:cubicBezTo>
                  <a:pt x="318486" y="24935"/>
                  <a:pt x="311191" y="32220"/>
                  <a:pt x="311191" y="41466"/>
                </a:cubicBezTo>
                <a:cubicBezTo>
                  <a:pt x="311191" y="50711"/>
                  <a:pt x="318486" y="58276"/>
                  <a:pt x="327746" y="58276"/>
                </a:cubicBezTo>
                <a:cubicBezTo>
                  <a:pt x="337006" y="58276"/>
                  <a:pt x="344583" y="50711"/>
                  <a:pt x="344583" y="41466"/>
                </a:cubicBezTo>
                <a:cubicBezTo>
                  <a:pt x="344583" y="32220"/>
                  <a:pt x="337006" y="24935"/>
                  <a:pt x="327746" y="24935"/>
                </a:cubicBezTo>
                <a:close/>
                <a:moveTo>
                  <a:pt x="35076" y="0"/>
                </a:moveTo>
                <a:lnTo>
                  <a:pt x="454860" y="0"/>
                </a:lnTo>
                <a:cubicBezTo>
                  <a:pt x="474222" y="0"/>
                  <a:pt x="489936" y="15690"/>
                  <a:pt x="489936" y="35022"/>
                </a:cubicBezTo>
                <a:lnTo>
                  <a:pt x="489936" y="570712"/>
                </a:lnTo>
                <a:cubicBezTo>
                  <a:pt x="489936" y="590044"/>
                  <a:pt x="474222" y="605734"/>
                  <a:pt x="454860" y="605734"/>
                </a:cubicBezTo>
                <a:lnTo>
                  <a:pt x="35076" y="605734"/>
                </a:lnTo>
                <a:cubicBezTo>
                  <a:pt x="15714" y="605734"/>
                  <a:pt x="0" y="590044"/>
                  <a:pt x="0" y="570712"/>
                </a:cubicBezTo>
                <a:lnTo>
                  <a:pt x="0" y="35022"/>
                </a:lnTo>
                <a:cubicBezTo>
                  <a:pt x="0" y="15690"/>
                  <a:pt x="15714" y="0"/>
                  <a:pt x="35076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cxnSp>
        <p:nvCxnSpPr>
          <p:cNvPr name="Connector 9" id="9"/>
          <p:cNvCxnSpPr/>
          <p:nvPr/>
        </p:nvCxnSpPr>
        <p:spPr>
          <a:xfrm flipH="true">
            <a:off x="673100" y="3903947"/>
            <a:ext cx="5678678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sp>
        <p:nvSpPr>
          <p:cNvPr name="AutoShape 10" id="10"/>
          <p:cNvSpPr/>
          <p:nvPr/>
        </p:nvSpPr>
        <p:spPr>
          <a:xfrm>
            <a:off x="714352" y="1606480"/>
            <a:ext cx="3477660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algn="r" marL="0"/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Summary of Testing Types</a:t>
            </a:r>
          </a:p>
        </p:txBody>
      </p:sp>
      <p:sp>
        <p:nvSpPr>
          <p:cNvPr name="AutoShape 11" id="11"/>
          <p:cNvSpPr/>
          <p:nvPr/>
        </p:nvSpPr>
        <p:spPr>
          <a:xfrm>
            <a:off x="714352" y="2000389"/>
            <a:ext cx="3477660" cy="11772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Summarizing unit, integration, system, and acceptance testing; and reinforcing their specific roles and importance in detecting defects.</a:t>
            </a:r>
          </a:p>
        </p:txBody>
      </p:sp>
      <p:sp>
        <p:nvSpPr>
          <p:cNvPr name="AutoShape 12" id="12"/>
          <p:cNvSpPr/>
          <p:nvPr/>
        </p:nvSpPr>
        <p:spPr>
          <a:xfrm>
            <a:off x="673100" y="4219967"/>
            <a:ext cx="3477660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algn="r" marL="0"/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Continuous Improvement Through Testing</a:t>
            </a:r>
          </a:p>
        </p:txBody>
      </p:sp>
      <p:sp>
        <p:nvSpPr>
          <p:cNvPr name="AutoShape 13" id="13"/>
          <p:cNvSpPr/>
          <p:nvPr/>
        </p:nvSpPr>
        <p:spPr>
          <a:xfrm>
            <a:off x="673100" y="4613876"/>
            <a:ext cx="3477660" cy="102188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Testing should be a continuous process; adapt testing strategies based on feedback and evolving requirements.</a:t>
            </a:r>
          </a:p>
          <a:p>
            <a:pPr algn="r" marL="0">
              <a:lnSpc>
                <a:spcPct val="150000"/>
              </a:lnSpc>
            </a:pPr>
          </a:p>
        </p:txBody>
      </p:sp>
      <p:sp>
        <p:nvSpPr>
          <p:cNvPr name="AutoShape 14" id="14"/>
          <p:cNvSpPr/>
          <p:nvPr/>
        </p:nvSpPr>
        <p:spPr>
          <a:xfrm>
            <a:off x="8347663" y="2684811"/>
            <a:ext cx="3171237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Investing in Quality Assurance</a:t>
            </a:r>
          </a:p>
        </p:txBody>
      </p:sp>
      <p:sp>
        <p:nvSpPr>
          <p:cNvPr name="AutoShape 15" id="15"/>
          <p:cNvSpPr/>
          <p:nvPr/>
        </p:nvSpPr>
        <p:spPr>
          <a:xfrm>
            <a:off x="8347663" y="3078720"/>
            <a:ext cx="3171237" cy="102335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Highlighting the importance of resources for quality; this investment ensures reliability and user satisfaction.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Future Trends in Software Testing</a:t>
            </a:r>
          </a:p>
        </p:txBody>
      </p:sp>
      <p:cxnSp>
        <p:nvCxnSpPr>
          <p:cNvPr name="Connector 3" id="3"/>
          <p:cNvCxnSpPr/>
          <p:nvPr/>
        </p:nvCxnSpPr>
        <p:spPr>
          <a:xfrm>
            <a:off x="986501" y="3424952"/>
            <a:ext cx="9987656" cy="0"/>
          </a:xfrm>
          <a:prstGeom prst="straightConnector1">
            <a:avLst/>
          </a:prstGeom>
          <a:ln w="9525" cap="flat" cmpd="sng">
            <a:solidFill>
              <a:srgbClr val="768394">
                <a:lumMod val="20000"/>
                <a:lumOff val="80000"/>
              </a:srgbClr>
            </a:solidFill>
            <a:prstDash val="solid"/>
          </a:ln>
        </p:spPr>
      </p:cxnSp>
      <p:sp>
        <p:nvSpPr>
          <p:cNvPr name="AutoShape 4" id="4"/>
          <p:cNvSpPr/>
          <p:nvPr/>
        </p:nvSpPr>
        <p:spPr>
          <a:xfrm>
            <a:off x="2849800" y="1447540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AI and Machine Learning in Testing</a:t>
            </a:r>
          </a:p>
        </p:txBody>
      </p:sp>
      <p:sp>
        <p:nvSpPr>
          <p:cNvPr name="AutoShape 5" id="5"/>
          <p:cNvSpPr/>
          <p:nvPr/>
        </p:nvSpPr>
        <p:spPr>
          <a:xfrm>
            <a:off x="2849800" y="1787828"/>
            <a:ext cx="2641933" cy="147229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Exploring the use of AI and ML to automate test case generation; analyzing test results and predicting potential defects.</a:t>
            </a:r>
          </a:p>
        </p:txBody>
      </p:sp>
      <p:grpSp>
        <p:nvGrpSpPr>
          <p:cNvPr name="Group 6" id="6"/>
          <p:cNvGrpSpPr/>
          <p:nvPr/>
        </p:nvGrpSpPr>
        <p:grpSpPr>
          <a:xfrm>
            <a:off x="1485787" y="1889833"/>
            <a:ext cx="1284438" cy="1586491"/>
            <a:chOff x="1330500" y="2804233"/>
            <a:chExt cx="1284438" cy="1586491"/>
          </a:xfrm>
        </p:grpSpPr>
        <p:sp>
          <p:nvSpPr>
            <p:cNvPr name="AutoShape 7" id="7"/>
            <p:cNvSpPr/>
            <p:nvPr/>
          </p:nvSpPr>
          <p:spPr>
            <a:xfrm>
              <a:off x="1330500" y="2804233"/>
              <a:ext cx="1284438" cy="1284438"/>
            </a:xfrm>
            <a:prstGeom prst="arc">
              <a:avLst>
                <a:gd name="adj1" fmla="val 232236"/>
                <a:gd name="adj2" fmla="val 10741087"/>
              </a:avLst>
            </a:prstGeom>
            <a:noFill/>
            <a:ln w="25400" cap="rnd" cmpd="sng">
              <a:solidFill>
                <a:schemeClr val="accent1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1442147" y="2915880"/>
              <a:ext cx="1061144" cy="1061144"/>
            </a:xfrm>
            <a:prstGeom prst="ellipse">
              <a:avLst/>
            </a:prstGeom>
            <a:gradFill>
              <a:gsLst>
                <a:gs pos="0">
                  <a:srgbClr val="4CA9FC">
                    <a:lumMod val="60000"/>
                    <a:lumOff val="40000"/>
                  </a:srgbClr>
                </a:gs>
                <a:gs pos="50000">
                  <a:srgbClr val="4CA9FC"/>
                </a:gs>
              </a:gsLst>
              <a:lin ang="2700000"/>
            </a:gradFill>
          </p:spPr>
          <p:txBody>
            <a:bodyPr vert="horz" anchor="ctr" wrap="none" tIns="108000" lIns="108000" bIns="108000" rIns="108000">
              <a:noAutofit/>
            </a:bodyPr>
            <a:p>
              <a:pPr algn="ctr" marL="0"/>
            </a:p>
          </p:txBody>
        </p:sp>
        <p:sp>
          <p:nvSpPr>
            <p:cNvPr name="AutoShape 9" id="9"/>
            <p:cNvSpPr/>
            <p:nvPr/>
          </p:nvSpPr>
          <p:spPr>
            <a:xfrm>
              <a:off x="1920907" y="4287100"/>
              <a:ext cx="103624" cy="103624"/>
            </a:xfrm>
            <a:prstGeom prst="ellipse">
              <a:avLst/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0" id="10"/>
            <p:cNvSpPr/>
            <p:nvPr/>
          </p:nvSpPr>
          <p:spPr>
            <a:xfrm>
              <a:off x="1763998" y="3280249"/>
              <a:ext cx="417442" cy="332407"/>
            </a:xfrm>
            <a:custGeom>
              <a:avLst/>
              <a:gdLst/>
              <a:ahLst/>
              <a:cxnLst/>
              <a:rect r="r" b="b" t="t" l="l"/>
              <a:pathLst>
                <a:path w="514350" h="409575" stroke="true" fill="norm" extrusionOk="true">
                  <a:moveTo>
                    <a:pt x="486767" y="621"/>
                  </a:moveTo>
                  <a:cubicBezTo>
                    <a:pt x="502960" y="621"/>
                    <a:pt x="515342" y="13004"/>
                    <a:pt x="515342" y="29196"/>
                  </a:cubicBezTo>
                  <a:lnTo>
                    <a:pt x="515342" y="324471"/>
                  </a:lnTo>
                  <a:cubicBezTo>
                    <a:pt x="515342" y="340664"/>
                    <a:pt x="502960" y="353046"/>
                    <a:pt x="486767" y="353046"/>
                  </a:cubicBezTo>
                  <a:lnTo>
                    <a:pt x="192445" y="353046"/>
                  </a:lnTo>
                  <a:lnTo>
                    <a:pt x="115292" y="410196"/>
                  </a:lnTo>
                  <a:lnTo>
                    <a:pt x="115292" y="353046"/>
                  </a:lnTo>
                  <a:lnTo>
                    <a:pt x="29567" y="353046"/>
                  </a:lnTo>
                  <a:cubicBezTo>
                    <a:pt x="13374" y="353046"/>
                    <a:pt x="992" y="340664"/>
                    <a:pt x="992" y="324471"/>
                  </a:cubicBezTo>
                  <a:lnTo>
                    <a:pt x="992" y="29196"/>
                  </a:lnTo>
                  <a:cubicBezTo>
                    <a:pt x="992" y="13004"/>
                    <a:pt x="13374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720" y="143496"/>
                    <a:pt x="91480" y="158736"/>
                    <a:pt x="91480" y="176834"/>
                  </a:cubicBezTo>
                  <a:cubicBezTo>
                    <a:pt x="91480" y="194931"/>
                    <a:pt x="106720" y="210171"/>
                    <a:pt x="124817" y="210171"/>
                  </a:cubicBezTo>
                  <a:cubicBezTo>
                    <a:pt x="142914" y="210171"/>
                    <a:pt x="158155" y="194931"/>
                    <a:pt x="158155" y="176834"/>
                  </a:cubicBezTo>
                  <a:cubicBezTo>
                    <a:pt x="158155" y="157784"/>
                    <a:pt x="142914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40070" y="143496"/>
                    <a:pt x="224830" y="158736"/>
                    <a:pt x="224830" y="176834"/>
                  </a:cubicBezTo>
                  <a:cubicBezTo>
                    <a:pt x="224830" y="194931"/>
                    <a:pt x="240070" y="210171"/>
                    <a:pt x="258167" y="210171"/>
                  </a:cubicBezTo>
                  <a:cubicBezTo>
                    <a:pt x="276264" y="210171"/>
                    <a:pt x="291505" y="194931"/>
                    <a:pt x="291505" y="176834"/>
                  </a:cubicBezTo>
                  <a:cubicBezTo>
                    <a:pt x="291505" y="157784"/>
                    <a:pt x="276264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420" y="143496"/>
                    <a:pt x="358180" y="158736"/>
                    <a:pt x="358180" y="176834"/>
                  </a:cubicBezTo>
                  <a:cubicBezTo>
                    <a:pt x="358180" y="194931"/>
                    <a:pt x="373420" y="210171"/>
                    <a:pt x="391517" y="210171"/>
                  </a:cubicBezTo>
                  <a:cubicBezTo>
                    <a:pt x="409614" y="210171"/>
                    <a:pt x="424855" y="194931"/>
                    <a:pt x="424855" y="176834"/>
                  </a:cubicBezTo>
                  <a:cubicBezTo>
                    <a:pt x="424855" y="157784"/>
                    <a:pt x="409614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1" id="11"/>
          <p:cNvSpPr/>
          <p:nvPr/>
        </p:nvSpPr>
        <p:spPr>
          <a:xfrm>
            <a:off x="5769866" y="3768813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Shift-Left Testing</a:t>
            </a:r>
          </a:p>
        </p:txBody>
      </p:sp>
      <p:sp>
        <p:nvSpPr>
          <p:cNvPr name="AutoShape 12" id="12"/>
          <p:cNvSpPr/>
          <p:nvPr/>
        </p:nvSpPr>
        <p:spPr>
          <a:xfrm>
            <a:off x="5769866" y="4109101"/>
            <a:ext cx="2641933" cy="147229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Introducing testing early in the development cycle; encouraging testing involvement during design and coding.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4266786" y="3576115"/>
            <a:ext cx="1284438" cy="1284438"/>
          </a:xfrm>
          <a:prstGeom prst="arc">
            <a:avLst>
              <a:gd name="adj1" fmla="val 232236"/>
              <a:gd name="adj2" fmla="val 10741087"/>
            </a:avLst>
          </a:prstGeom>
          <a:noFill/>
          <a:ln w="25400" cap="rnd" cmpd="sng">
            <a:solidFill>
              <a:schemeClr val="accent2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4" id="14"/>
          <p:cNvSpPr/>
          <p:nvPr/>
        </p:nvSpPr>
        <p:spPr>
          <a:xfrm>
            <a:off x="4378433" y="3687762"/>
            <a:ext cx="1061144" cy="1061144"/>
          </a:xfrm>
          <a:prstGeom prst="ellipse">
            <a:avLst/>
          </a:prstGeom>
          <a:gradFill>
            <a:gsLst>
              <a:gs pos="0">
                <a:srgbClr val="EC9EFC">
                  <a:lumMod val="60000"/>
                  <a:lumOff val="40000"/>
                </a:srgbClr>
              </a:gs>
              <a:gs pos="50000">
                <a:srgbClr val="EC9EFC"/>
              </a:gs>
            </a:gsLst>
            <a:lin ang="2700000"/>
          </a:gradFill>
        </p:spPr>
        <p:txBody>
          <a:bodyPr vert="horz" anchor="ctr" wrap="none" tIns="108000" lIns="108000" bIns="108000" rIns="108000">
            <a:noAutofit/>
          </a:bodyPr>
          <a:p>
            <a:pPr algn="ctr" marL="0"/>
          </a:p>
        </p:txBody>
      </p:sp>
      <p:sp>
        <p:nvSpPr>
          <p:cNvPr name="AutoShape 15" id="15"/>
          <p:cNvSpPr/>
          <p:nvPr/>
        </p:nvSpPr>
        <p:spPr>
          <a:xfrm>
            <a:off x="4857193" y="3377507"/>
            <a:ext cx="103624" cy="103624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6" id="16"/>
          <p:cNvSpPr/>
          <p:nvPr/>
        </p:nvSpPr>
        <p:spPr>
          <a:xfrm>
            <a:off x="4708015" y="3998018"/>
            <a:ext cx="401981" cy="440633"/>
          </a:xfrm>
          <a:custGeom>
            <a:avLst/>
            <a:gdLst/>
            <a:ahLst/>
            <a:cxnLst/>
            <a:rect r="r" b="b" t="t" l="l"/>
            <a:pathLst>
              <a:path w="495300" h="542925" stroke="true" fill="norm" extrusionOk="true">
                <a:moveTo>
                  <a:pt x="248770" y="621"/>
                </a:moveTo>
                <a:cubicBezTo>
                  <a:pt x="385930" y="621"/>
                  <a:pt x="496420" y="111111"/>
                  <a:pt x="496420" y="248271"/>
                </a:cubicBezTo>
                <a:cubicBezTo>
                  <a:pt x="496420" y="358761"/>
                  <a:pt x="424030" y="452106"/>
                  <a:pt x="324017" y="484491"/>
                </a:cubicBezTo>
                <a:lnTo>
                  <a:pt x="346877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663" y="524496"/>
                </a:lnTo>
                <a:lnTo>
                  <a:pt x="173523" y="484491"/>
                </a:lnTo>
                <a:cubicBezTo>
                  <a:pt x="73510" y="453059"/>
                  <a:pt x="1120" y="358761"/>
                  <a:pt x="1120" y="248271"/>
                </a:cubicBezTo>
                <a:cubicBezTo>
                  <a:pt x="1120" y="111111"/>
                  <a:pt x="111610" y="621"/>
                  <a:pt x="248770" y="621"/>
                </a:cubicBezTo>
                <a:close/>
                <a:moveTo>
                  <a:pt x="192573" y="489254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967" y="489254"/>
                </a:lnTo>
                <a:cubicBezTo>
                  <a:pt x="286870" y="493064"/>
                  <a:pt x="267820" y="495921"/>
                  <a:pt x="248770" y="495921"/>
                </a:cubicBezTo>
                <a:cubicBezTo>
                  <a:pt x="229720" y="495921"/>
                  <a:pt x="210670" y="493064"/>
                  <a:pt x="192573" y="489254"/>
                </a:cubicBezTo>
                <a:close/>
                <a:moveTo>
                  <a:pt x="248770" y="143496"/>
                </a:moveTo>
                <a:cubicBezTo>
                  <a:pt x="190667" y="143496"/>
                  <a:pt x="143995" y="190169"/>
                  <a:pt x="143995" y="248271"/>
                </a:cubicBezTo>
                <a:cubicBezTo>
                  <a:pt x="143995" y="306374"/>
                  <a:pt x="190667" y="353046"/>
                  <a:pt x="248770" y="353046"/>
                </a:cubicBezTo>
                <a:cubicBezTo>
                  <a:pt x="306873" y="353046"/>
                  <a:pt x="353545" y="306374"/>
                  <a:pt x="353545" y="248271"/>
                </a:cubicBezTo>
                <a:cubicBezTo>
                  <a:pt x="353545" y="190169"/>
                  <a:pt x="306873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60213" y="114921"/>
                  <a:pt x="353545" y="121589"/>
                  <a:pt x="353545" y="129209"/>
                </a:cubicBezTo>
                <a:cubicBezTo>
                  <a:pt x="353545" y="136829"/>
                  <a:pt x="360213" y="143496"/>
                  <a:pt x="367833" y="143496"/>
                </a:cubicBezTo>
                <a:cubicBezTo>
                  <a:pt x="375452" y="143496"/>
                  <a:pt x="382120" y="136829"/>
                  <a:pt x="382120" y="129209"/>
                </a:cubicBezTo>
                <a:cubicBezTo>
                  <a:pt x="382120" y="121589"/>
                  <a:pt x="375452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7" id="17"/>
          <p:cNvSpPr/>
          <p:nvPr/>
        </p:nvSpPr>
        <p:spPr>
          <a:xfrm>
            <a:off x="8411799" y="1447540"/>
            <a:ext cx="2641933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Cloud-Based Testing</a:t>
            </a:r>
          </a:p>
        </p:txBody>
      </p:sp>
      <p:sp>
        <p:nvSpPr>
          <p:cNvPr name="AutoShape 18" id="18"/>
          <p:cNvSpPr/>
          <p:nvPr/>
        </p:nvSpPr>
        <p:spPr>
          <a:xfrm>
            <a:off x="8411799" y="1787828"/>
            <a:ext cx="2641933" cy="147229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Leveraging cloud-based resources for testing; providing scalability, flexibility, and cost savings for testing activities.</a:t>
            </a:r>
          </a:p>
        </p:txBody>
      </p:sp>
      <p:sp>
        <p:nvSpPr>
          <p:cNvPr name="AutoShape 19" id="19"/>
          <p:cNvSpPr/>
          <p:nvPr/>
        </p:nvSpPr>
        <p:spPr>
          <a:xfrm>
            <a:off x="7047786" y="1889833"/>
            <a:ext cx="1284438" cy="1284438"/>
          </a:xfrm>
          <a:prstGeom prst="arc">
            <a:avLst>
              <a:gd name="adj1" fmla="val 232236"/>
              <a:gd name="adj2" fmla="val 10741087"/>
            </a:avLst>
          </a:prstGeom>
          <a:noFill/>
          <a:ln w="25400" cap="rnd" cmpd="sng">
            <a:solidFill>
              <a:schemeClr val="accent3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20" id="20"/>
          <p:cNvSpPr/>
          <p:nvPr/>
        </p:nvSpPr>
        <p:spPr>
          <a:xfrm>
            <a:off x="7159433" y="2001480"/>
            <a:ext cx="1061144" cy="1061144"/>
          </a:xfrm>
          <a:prstGeom prst="ellipse">
            <a:avLst/>
          </a:prstGeom>
          <a:gradFill>
            <a:gsLst>
              <a:gs pos="0">
                <a:srgbClr val="4F7FFB">
                  <a:lumMod val="60000"/>
                  <a:lumOff val="40000"/>
                </a:srgbClr>
              </a:gs>
              <a:gs pos="50000">
                <a:srgbClr val="4F7FFB"/>
              </a:gs>
            </a:gsLst>
            <a:lin ang="2700000"/>
          </a:gradFill>
        </p:spPr>
        <p:txBody>
          <a:bodyPr vert="horz" anchor="ctr" wrap="none" tIns="108000" lIns="108000" bIns="108000" rIns="108000">
            <a:noAutofit/>
          </a:bodyPr>
          <a:p>
            <a:pPr algn="ctr" marL="0"/>
          </a:p>
        </p:txBody>
      </p:sp>
      <p:sp>
        <p:nvSpPr>
          <p:cNvPr name="AutoShape 21" id="21"/>
          <p:cNvSpPr/>
          <p:nvPr/>
        </p:nvSpPr>
        <p:spPr>
          <a:xfrm>
            <a:off x="7638193" y="3372700"/>
            <a:ext cx="103624" cy="103624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2" id="22"/>
          <p:cNvSpPr/>
          <p:nvPr/>
        </p:nvSpPr>
        <p:spPr>
          <a:xfrm>
            <a:off x="7535397" y="2323331"/>
            <a:ext cx="309216" cy="417442"/>
          </a:xfrm>
          <a:custGeom>
            <a:avLst/>
            <a:gdLst/>
            <a:ahLst/>
            <a:cxnLst/>
            <a:rect r="r" b="b" t="t" l="l"/>
            <a:pathLst>
              <a:path w="381000" h="514350" stroke="true" fill="norm" extrusionOk="true">
                <a:moveTo>
                  <a:pt x="86973" y="38721"/>
                </a:moveTo>
                <a:lnTo>
                  <a:pt x="86973" y="57771"/>
                </a:lnTo>
                <a:cubicBezTo>
                  <a:pt x="86973" y="77774"/>
                  <a:pt x="103166" y="94919"/>
                  <a:pt x="123168" y="95871"/>
                </a:cubicBezTo>
                <a:lnTo>
                  <a:pt x="125073" y="95871"/>
                </a:lnTo>
                <a:lnTo>
                  <a:pt x="258423" y="95871"/>
                </a:lnTo>
                <a:cubicBezTo>
                  <a:pt x="278426" y="95871"/>
                  <a:pt x="295570" y="79679"/>
                  <a:pt x="296523" y="59676"/>
                </a:cubicBezTo>
                <a:lnTo>
                  <a:pt x="296523" y="57771"/>
                </a:lnTo>
                <a:lnTo>
                  <a:pt x="296523" y="38721"/>
                </a:lnTo>
                <a:lnTo>
                  <a:pt x="353673" y="38721"/>
                </a:lnTo>
                <a:cubicBezTo>
                  <a:pt x="369866" y="38721"/>
                  <a:pt x="382248" y="51104"/>
                  <a:pt x="382248" y="67296"/>
                </a:cubicBezTo>
                <a:lnTo>
                  <a:pt x="382248" y="486396"/>
                </a:lnTo>
                <a:cubicBezTo>
                  <a:pt x="382248" y="502589"/>
                  <a:pt x="369866" y="514971"/>
                  <a:pt x="353673" y="514971"/>
                </a:cubicBezTo>
                <a:lnTo>
                  <a:pt x="29823" y="514971"/>
                </a:lnTo>
                <a:cubicBezTo>
                  <a:pt x="13630" y="514971"/>
                  <a:pt x="1248" y="502589"/>
                  <a:pt x="1248" y="486396"/>
                </a:cubicBezTo>
                <a:lnTo>
                  <a:pt x="1248" y="67296"/>
                </a:lnTo>
                <a:cubicBezTo>
                  <a:pt x="1248" y="51104"/>
                  <a:pt x="13630" y="38721"/>
                  <a:pt x="29823" y="38721"/>
                </a:cubicBez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48898" y="621"/>
                </a:moveTo>
                <a:cubicBezTo>
                  <a:pt x="265091" y="621"/>
                  <a:pt x="277473" y="13004"/>
                  <a:pt x="277473" y="29196"/>
                </a:cubicBezTo>
                <a:lnTo>
                  <a:pt x="277473" y="48246"/>
                </a:lnTo>
                <a:cubicBezTo>
                  <a:pt x="277473" y="64439"/>
                  <a:pt x="265091" y="76821"/>
                  <a:pt x="248898" y="76821"/>
                </a:cubicBezTo>
                <a:lnTo>
                  <a:pt x="134598" y="76821"/>
                </a:lnTo>
                <a:cubicBezTo>
                  <a:pt x="118405" y="76821"/>
                  <a:pt x="106023" y="64439"/>
                  <a:pt x="106023" y="48246"/>
                </a:cubicBezTo>
                <a:lnTo>
                  <a:pt x="106023" y="29196"/>
                </a:lnTo>
                <a:cubicBezTo>
                  <a:pt x="106023" y="13004"/>
                  <a:pt x="118405" y="621"/>
                  <a:pt x="134598" y="621"/>
                </a:cubicBezTo>
                <a:lnTo>
                  <a:pt x="248898" y="621"/>
                </a:ln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+mn-ea"/>
                <a:ea typeface="+mn-ea"/>
              </a:rPr>
              <a:t>Thank You and Q&amp;A</a:t>
            </a:r>
          </a:p>
        </p:txBody>
      </p:sp>
      <p:sp>
        <p:nvSpPr>
          <p:cNvPr name="AutoShape 3" id="3"/>
          <p:cNvSpPr/>
          <p:nvPr/>
        </p:nvSpPr>
        <p:spPr>
          <a:xfrm>
            <a:off x="3841402" y="2258022"/>
            <a:ext cx="1161157" cy="951532"/>
          </a:xfrm>
          <a:prstGeom prst="arc">
            <a:avLst>
              <a:gd name="adj1" fmla="val 11867215"/>
              <a:gd name="adj2" fmla="val 21311435"/>
            </a:avLst>
          </a:prstGeom>
          <a:ln w="3175" cap="rnd" cmpd="sng">
            <a:solidFill>
              <a:srgbClr val="FFFFFF">
                <a:lumMod val="75000"/>
              </a:srgbClr>
            </a:solidFill>
            <a:prstDash val="sysDash"/>
            <a:tailEnd type="triangle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7103039" y="2258022"/>
            <a:ext cx="1161157" cy="951532"/>
          </a:xfrm>
          <a:prstGeom prst="arc">
            <a:avLst>
              <a:gd name="adj1" fmla="val 11867215"/>
              <a:gd name="adj2" fmla="val 21311435"/>
            </a:avLst>
          </a:prstGeom>
          <a:ln w="3175" cap="rnd" cmpd="sng">
            <a:solidFill>
              <a:srgbClr val="FFFFFF">
                <a:lumMod val="75000"/>
              </a:srgbClr>
            </a:solidFill>
            <a:prstDash val="sysDash"/>
            <a:tailEnd type="triangle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 flipV="true">
            <a:off x="5207352" y="3661058"/>
            <a:ext cx="1161157" cy="951532"/>
          </a:xfrm>
          <a:prstGeom prst="arc">
            <a:avLst>
              <a:gd name="adj1" fmla="val 11283527"/>
              <a:gd name="adj2" fmla="val 20562987"/>
            </a:avLst>
          </a:prstGeom>
          <a:ln w="3175" cap="rnd" cmpd="sng">
            <a:solidFill>
              <a:srgbClr val="FFFFFF">
                <a:lumMod val="75000"/>
              </a:srgbClr>
            </a:solidFill>
            <a:prstDash val="sysDash"/>
            <a:tailEnd type="triangle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grpSp>
        <p:nvGrpSpPr>
          <p:cNvPr name="Group 6" id="6"/>
          <p:cNvGrpSpPr/>
          <p:nvPr/>
        </p:nvGrpSpPr>
        <p:grpSpPr>
          <a:xfrm>
            <a:off x="2952751" y="2696831"/>
            <a:ext cx="1777303" cy="1777299"/>
            <a:chOff x="2510236" y="2796111"/>
            <a:chExt cx="2027515" cy="2027512"/>
          </a:xfrm>
        </p:grpSpPr>
        <p:grpSp>
          <p:nvGrpSpPr>
            <p:cNvPr name="Group 7" id="7"/>
            <p:cNvGrpSpPr/>
            <p:nvPr/>
          </p:nvGrpSpPr>
          <p:grpSpPr>
            <a:xfrm>
              <a:off x="2510236" y="2796111"/>
              <a:ext cx="2027515" cy="2027512"/>
              <a:chOff x="6284235" y="2278589"/>
              <a:chExt cx="1180469" cy="1180467"/>
            </a:xfrm>
          </p:grpSpPr>
          <p:sp>
            <p:nvSpPr>
              <p:cNvPr name="Freeform 8" id="8"/>
              <p:cNvSpPr/>
              <p:nvPr/>
            </p:nvSpPr>
            <p:spPr>
              <a:xfrm flipH="true">
                <a:off x="6284235" y="2278589"/>
                <a:ext cx="1180469" cy="1180467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9" id="9"/>
              <p:cNvSpPr/>
              <p:nvPr/>
            </p:nvSpPr>
            <p:spPr>
              <a:xfrm flipH="true">
                <a:off x="6508272" y="2502625"/>
                <a:ext cx="732395" cy="732395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10" id="10"/>
            <p:cNvSpPr/>
            <p:nvPr/>
          </p:nvSpPr>
          <p:spPr>
            <a:xfrm>
              <a:off x="3223550" y="3504936"/>
              <a:ext cx="600886" cy="609864"/>
            </a:xfrm>
            <a:custGeom>
              <a:avLst/>
              <a:gdLst/>
              <a:ahLst/>
              <a:cxnLst/>
              <a:rect r="r" b="b" t="t" l="l"/>
              <a:pathLst>
                <a:path w="599806" h="608768" stroke="true" fill="norm" extrusionOk="true">
                  <a:moveTo>
                    <a:pt x="322492" y="361615"/>
                  </a:moveTo>
                  <a:lnTo>
                    <a:pt x="258086" y="442798"/>
                  </a:lnTo>
                  <a:lnTo>
                    <a:pt x="339393" y="378490"/>
                  </a:lnTo>
                  <a:cubicBezTo>
                    <a:pt x="335853" y="376780"/>
                    <a:pt x="332541" y="374385"/>
                    <a:pt x="329572" y="371421"/>
                  </a:cubicBezTo>
                  <a:cubicBezTo>
                    <a:pt x="326603" y="368456"/>
                    <a:pt x="324205" y="365149"/>
                    <a:pt x="322492" y="361615"/>
                  </a:cubicBezTo>
                  <a:close/>
                  <a:moveTo>
                    <a:pt x="349099" y="337784"/>
                  </a:moveTo>
                  <a:cubicBezTo>
                    <a:pt x="345217" y="341775"/>
                    <a:pt x="345217" y="348046"/>
                    <a:pt x="349099" y="351923"/>
                  </a:cubicBezTo>
                  <a:cubicBezTo>
                    <a:pt x="352982" y="355800"/>
                    <a:pt x="359377" y="355800"/>
                    <a:pt x="363259" y="351923"/>
                  </a:cubicBezTo>
                  <a:close/>
                  <a:moveTo>
                    <a:pt x="457227" y="229763"/>
                  </a:moveTo>
                  <a:cubicBezTo>
                    <a:pt x="460810" y="229976"/>
                    <a:pt x="464321" y="231459"/>
                    <a:pt x="467062" y="234138"/>
                  </a:cubicBezTo>
                  <a:cubicBezTo>
                    <a:pt x="472429" y="239611"/>
                    <a:pt x="473000" y="248277"/>
                    <a:pt x="468204" y="254206"/>
                  </a:cubicBezTo>
                  <a:lnTo>
                    <a:pt x="393635" y="348274"/>
                  </a:lnTo>
                  <a:cubicBezTo>
                    <a:pt x="392836" y="356712"/>
                    <a:pt x="389296" y="365035"/>
                    <a:pt x="382787" y="371421"/>
                  </a:cubicBezTo>
                  <a:cubicBezTo>
                    <a:pt x="376277" y="377920"/>
                    <a:pt x="368055" y="381569"/>
                    <a:pt x="359491" y="382253"/>
                  </a:cubicBezTo>
                  <a:lnTo>
                    <a:pt x="265395" y="456709"/>
                  </a:lnTo>
                  <a:cubicBezTo>
                    <a:pt x="259342" y="461498"/>
                    <a:pt x="250664" y="461042"/>
                    <a:pt x="245296" y="455569"/>
                  </a:cubicBezTo>
                  <a:cubicBezTo>
                    <a:pt x="239815" y="450210"/>
                    <a:pt x="239358" y="441544"/>
                    <a:pt x="244154" y="435501"/>
                  </a:cubicBezTo>
                  <a:lnTo>
                    <a:pt x="318723" y="341547"/>
                  </a:lnTo>
                  <a:cubicBezTo>
                    <a:pt x="319523" y="332995"/>
                    <a:pt x="323063" y="324786"/>
                    <a:pt x="329572" y="318286"/>
                  </a:cubicBezTo>
                  <a:cubicBezTo>
                    <a:pt x="336081" y="311901"/>
                    <a:pt x="344303" y="308252"/>
                    <a:pt x="352753" y="307454"/>
                  </a:cubicBezTo>
                  <a:lnTo>
                    <a:pt x="446964" y="232998"/>
                  </a:lnTo>
                  <a:cubicBezTo>
                    <a:pt x="449990" y="230604"/>
                    <a:pt x="453644" y="229549"/>
                    <a:pt x="457227" y="229763"/>
                  </a:cubicBezTo>
                  <a:close/>
                  <a:moveTo>
                    <a:pt x="136593" y="176654"/>
                  </a:moveTo>
                  <a:cubicBezTo>
                    <a:pt x="133395" y="178365"/>
                    <a:pt x="130312" y="179392"/>
                    <a:pt x="127228" y="179962"/>
                  </a:cubicBezTo>
                  <a:cubicBezTo>
                    <a:pt x="125401" y="180304"/>
                    <a:pt x="124030" y="181901"/>
                    <a:pt x="124030" y="183725"/>
                  </a:cubicBezTo>
                  <a:lnTo>
                    <a:pt x="124030" y="193419"/>
                  </a:lnTo>
                  <a:cubicBezTo>
                    <a:pt x="123459" y="193533"/>
                    <a:pt x="123002" y="193875"/>
                    <a:pt x="122545" y="194331"/>
                  </a:cubicBezTo>
                  <a:cubicBezTo>
                    <a:pt x="121860" y="195130"/>
                    <a:pt x="121518" y="196270"/>
                    <a:pt x="121632" y="197296"/>
                  </a:cubicBezTo>
                  <a:lnTo>
                    <a:pt x="123688" y="217824"/>
                  </a:lnTo>
                  <a:cubicBezTo>
                    <a:pt x="123916" y="219421"/>
                    <a:pt x="124944" y="220676"/>
                    <a:pt x="126543" y="221132"/>
                  </a:cubicBezTo>
                  <a:cubicBezTo>
                    <a:pt x="126885" y="221246"/>
                    <a:pt x="127228" y="221246"/>
                    <a:pt x="127571" y="221246"/>
                  </a:cubicBezTo>
                  <a:cubicBezTo>
                    <a:pt x="128713" y="221246"/>
                    <a:pt x="129855" y="220676"/>
                    <a:pt x="130654" y="219763"/>
                  </a:cubicBezTo>
                  <a:lnTo>
                    <a:pt x="141504" y="205394"/>
                  </a:lnTo>
                  <a:cubicBezTo>
                    <a:pt x="141961" y="204709"/>
                    <a:pt x="142189" y="203911"/>
                    <a:pt x="142189" y="203113"/>
                  </a:cubicBezTo>
                  <a:lnTo>
                    <a:pt x="142189" y="180076"/>
                  </a:lnTo>
                  <a:cubicBezTo>
                    <a:pt x="142189" y="178707"/>
                    <a:pt x="141504" y="177453"/>
                    <a:pt x="140362" y="176769"/>
                  </a:cubicBezTo>
                  <a:cubicBezTo>
                    <a:pt x="139220" y="176084"/>
                    <a:pt x="137735" y="175970"/>
                    <a:pt x="136593" y="176654"/>
                  </a:cubicBezTo>
                  <a:close/>
                  <a:moveTo>
                    <a:pt x="87826" y="176654"/>
                  </a:moveTo>
                  <a:cubicBezTo>
                    <a:pt x="86570" y="175970"/>
                    <a:pt x="85085" y="176084"/>
                    <a:pt x="83943" y="176769"/>
                  </a:cubicBezTo>
                  <a:cubicBezTo>
                    <a:pt x="82801" y="177453"/>
                    <a:pt x="82116" y="178707"/>
                    <a:pt x="82116" y="180076"/>
                  </a:cubicBezTo>
                  <a:lnTo>
                    <a:pt x="82116" y="203113"/>
                  </a:lnTo>
                  <a:cubicBezTo>
                    <a:pt x="82116" y="203911"/>
                    <a:pt x="82344" y="204709"/>
                    <a:pt x="82915" y="205394"/>
                  </a:cubicBezTo>
                  <a:lnTo>
                    <a:pt x="93765" y="219763"/>
                  </a:lnTo>
                  <a:cubicBezTo>
                    <a:pt x="94450" y="220676"/>
                    <a:pt x="95592" y="221246"/>
                    <a:pt x="96849" y="221246"/>
                  </a:cubicBezTo>
                  <a:cubicBezTo>
                    <a:pt x="97191" y="221246"/>
                    <a:pt x="97534" y="221246"/>
                    <a:pt x="97877" y="221132"/>
                  </a:cubicBezTo>
                  <a:cubicBezTo>
                    <a:pt x="99361" y="220676"/>
                    <a:pt x="100503" y="219421"/>
                    <a:pt x="100618" y="217824"/>
                  </a:cubicBezTo>
                  <a:lnTo>
                    <a:pt x="102787" y="197296"/>
                  </a:lnTo>
                  <a:cubicBezTo>
                    <a:pt x="102902" y="196270"/>
                    <a:pt x="102445" y="195130"/>
                    <a:pt x="101760" y="194331"/>
                  </a:cubicBezTo>
                  <a:cubicBezTo>
                    <a:pt x="101417" y="193875"/>
                    <a:pt x="100846" y="193533"/>
                    <a:pt x="100275" y="193419"/>
                  </a:cubicBezTo>
                  <a:lnTo>
                    <a:pt x="100275" y="183725"/>
                  </a:lnTo>
                  <a:cubicBezTo>
                    <a:pt x="100275" y="181901"/>
                    <a:pt x="99019" y="180304"/>
                    <a:pt x="97191" y="179962"/>
                  </a:cubicBezTo>
                  <a:cubicBezTo>
                    <a:pt x="94108" y="179392"/>
                    <a:pt x="90910" y="178365"/>
                    <a:pt x="87826" y="176654"/>
                  </a:cubicBezTo>
                  <a:close/>
                  <a:moveTo>
                    <a:pt x="356190" y="149170"/>
                  </a:moveTo>
                  <a:cubicBezTo>
                    <a:pt x="351621" y="149170"/>
                    <a:pt x="347053" y="149398"/>
                    <a:pt x="342598" y="149626"/>
                  </a:cubicBezTo>
                  <a:lnTo>
                    <a:pt x="356190" y="168671"/>
                  </a:lnTo>
                  <a:lnTo>
                    <a:pt x="369781" y="149626"/>
                  </a:lnTo>
                  <a:cubicBezTo>
                    <a:pt x="365327" y="149398"/>
                    <a:pt x="360758" y="149170"/>
                    <a:pt x="356190" y="149170"/>
                  </a:cubicBezTo>
                  <a:close/>
                  <a:moveTo>
                    <a:pt x="356190" y="101614"/>
                  </a:moveTo>
                  <a:cubicBezTo>
                    <a:pt x="490504" y="101614"/>
                    <a:pt x="599806" y="210753"/>
                    <a:pt x="599806" y="344866"/>
                  </a:cubicBezTo>
                  <a:cubicBezTo>
                    <a:pt x="599806" y="479094"/>
                    <a:pt x="490504" y="588233"/>
                    <a:pt x="356190" y="588233"/>
                  </a:cubicBezTo>
                  <a:cubicBezTo>
                    <a:pt x="305822" y="588233"/>
                    <a:pt x="258994" y="572837"/>
                    <a:pt x="220047" y="546608"/>
                  </a:cubicBezTo>
                  <a:lnTo>
                    <a:pt x="220047" y="485595"/>
                  </a:lnTo>
                  <a:cubicBezTo>
                    <a:pt x="247344" y="511825"/>
                    <a:pt x="282179" y="530413"/>
                    <a:pt x="321012" y="537484"/>
                  </a:cubicBezTo>
                  <a:lnTo>
                    <a:pt x="348423" y="499280"/>
                  </a:lnTo>
                  <a:cubicBezTo>
                    <a:pt x="350250" y="496771"/>
                    <a:pt x="353106" y="495288"/>
                    <a:pt x="356190" y="495288"/>
                  </a:cubicBezTo>
                  <a:cubicBezTo>
                    <a:pt x="359273" y="495288"/>
                    <a:pt x="362129" y="496771"/>
                    <a:pt x="363956" y="499280"/>
                  </a:cubicBezTo>
                  <a:lnTo>
                    <a:pt x="391367" y="537484"/>
                  </a:lnTo>
                  <a:cubicBezTo>
                    <a:pt x="471316" y="522887"/>
                    <a:pt x="534476" y="459821"/>
                    <a:pt x="548981" y="379992"/>
                  </a:cubicBezTo>
                  <a:lnTo>
                    <a:pt x="510834" y="352621"/>
                  </a:lnTo>
                  <a:cubicBezTo>
                    <a:pt x="508321" y="350797"/>
                    <a:pt x="506837" y="347946"/>
                    <a:pt x="506837" y="344866"/>
                  </a:cubicBezTo>
                  <a:cubicBezTo>
                    <a:pt x="506837" y="341787"/>
                    <a:pt x="508321" y="338936"/>
                    <a:pt x="510834" y="337112"/>
                  </a:cubicBezTo>
                  <a:lnTo>
                    <a:pt x="548981" y="309855"/>
                  </a:lnTo>
                  <a:cubicBezTo>
                    <a:pt x="534476" y="229912"/>
                    <a:pt x="471316" y="166846"/>
                    <a:pt x="391367" y="152363"/>
                  </a:cubicBezTo>
                  <a:lnTo>
                    <a:pt x="363956" y="190453"/>
                  </a:lnTo>
                  <a:cubicBezTo>
                    <a:pt x="362129" y="192962"/>
                    <a:pt x="359273" y="194445"/>
                    <a:pt x="356190" y="194445"/>
                  </a:cubicBezTo>
                  <a:cubicBezTo>
                    <a:pt x="353106" y="194445"/>
                    <a:pt x="350250" y="192962"/>
                    <a:pt x="348423" y="190453"/>
                  </a:cubicBezTo>
                  <a:lnTo>
                    <a:pt x="321012" y="152363"/>
                  </a:lnTo>
                  <a:cubicBezTo>
                    <a:pt x="295657" y="156925"/>
                    <a:pt x="272014" y="166504"/>
                    <a:pt x="250999" y="179847"/>
                  </a:cubicBezTo>
                  <a:cubicBezTo>
                    <a:pt x="244146" y="164223"/>
                    <a:pt x="230327" y="152135"/>
                    <a:pt x="212966" y="148143"/>
                  </a:cubicBezTo>
                  <a:cubicBezTo>
                    <a:pt x="253283" y="118948"/>
                    <a:pt x="302738" y="101614"/>
                    <a:pt x="356190" y="101614"/>
                  </a:cubicBezTo>
                  <a:close/>
                  <a:moveTo>
                    <a:pt x="93765" y="73102"/>
                  </a:moveTo>
                  <a:cubicBezTo>
                    <a:pt x="82801" y="73102"/>
                    <a:pt x="72294" y="77550"/>
                    <a:pt x="67040" y="80173"/>
                  </a:cubicBezTo>
                  <a:cubicBezTo>
                    <a:pt x="65670" y="80857"/>
                    <a:pt x="64870" y="82112"/>
                    <a:pt x="64870" y="83594"/>
                  </a:cubicBezTo>
                  <a:lnTo>
                    <a:pt x="64870" y="90551"/>
                  </a:lnTo>
                  <a:lnTo>
                    <a:pt x="63271" y="90551"/>
                  </a:lnTo>
                  <a:cubicBezTo>
                    <a:pt x="61102" y="90551"/>
                    <a:pt x="59388" y="92262"/>
                    <a:pt x="59388" y="94315"/>
                  </a:cubicBezTo>
                  <a:lnTo>
                    <a:pt x="59388" y="100701"/>
                  </a:lnTo>
                  <a:cubicBezTo>
                    <a:pt x="59388" y="101956"/>
                    <a:pt x="60074" y="103210"/>
                    <a:pt x="61216" y="103894"/>
                  </a:cubicBezTo>
                  <a:lnTo>
                    <a:pt x="64870" y="106289"/>
                  </a:lnTo>
                  <a:lnTo>
                    <a:pt x="65099" y="107886"/>
                  </a:lnTo>
                  <a:cubicBezTo>
                    <a:pt x="66355" y="117123"/>
                    <a:pt x="71494" y="129098"/>
                    <a:pt x="78918" y="139818"/>
                  </a:cubicBezTo>
                  <a:cubicBezTo>
                    <a:pt x="88397" y="153504"/>
                    <a:pt x="97191" y="159662"/>
                    <a:pt x="101760" y="159662"/>
                  </a:cubicBezTo>
                  <a:lnTo>
                    <a:pt x="122545" y="159662"/>
                  </a:lnTo>
                  <a:cubicBezTo>
                    <a:pt x="127114" y="159662"/>
                    <a:pt x="135908" y="153504"/>
                    <a:pt x="145387" y="139818"/>
                  </a:cubicBezTo>
                  <a:cubicBezTo>
                    <a:pt x="152811" y="129098"/>
                    <a:pt x="157950" y="117123"/>
                    <a:pt x="159206" y="107886"/>
                  </a:cubicBezTo>
                  <a:lnTo>
                    <a:pt x="159435" y="106289"/>
                  </a:lnTo>
                  <a:lnTo>
                    <a:pt x="163203" y="103894"/>
                  </a:lnTo>
                  <a:cubicBezTo>
                    <a:pt x="164231" y="103210"/>
                    <a:pt x="164917" y="101956"/>
                    <a:pt x="164917" y="100701"/>
                  </a:cubicBezTo>
                  <a:lnTo>
                    <a:pt x="164917" y="94315"/>
                  </a:lnTo>
                  <a:cubicBezTo>
                    <a:pt x="164917" y="92262"/>
                    <a:pt x="163203" y="90551"/>
                    <a:pt x="161034" y="90551"/>
                  </a:cubicBezTo>
                  <a:lnTo>
                    <a:pt x="158978" y="90551"/>
                  </a:lnTo>
                  <a:cubicBezTo>
                    <a:pt x="158635" y="89981"/>
                    <a:pt x="158178" y="89525"/>
                    <a:pt x="157722" y="89183"/>
                  </a:cubicBezTo>
                  <a:cubicBezTo>
                    <a:pt x="156579" y="88498"/>
                    <a:pt x="155209" y="88384"/>
                    <a:pt x="154067" y="88954"/>
                  </a:cubicBezTo>
                  <a:cubicBezTo>
                    <a:pt x="148927" y="91235"/>
                    <a:pt x="143788" y="92376"/>
                    <a:pt x="138763" y="92376"/>
                  </a:cubicBezTo>
                  <a:cubicBezTo>
                    <a:pt x="129969" y="92376"/>
                    <a:pt x="122089" y="88840"/>
                    <a:pt x="115236" y="81656"/>
                  </a:cubicBezTo>
                  <a:cubicBezTo>
                    <a:pt x="109640" y="75953"/>
                    <a:pt x="102445" y="73102"/>
                    <a:pt x="93765" y="73102"/>
                  </a:cubicBezTo>
                  <a:close/>
                  <a:moveTo>
                    <a:pt x="102445" y="0"/>
                  </a:moveTo>
                  <a:lnTo>
                    <a:pt x="121974" y="0"/>
                  </a:lnTo>
                  <a:cubicBezTo>
                    <a:pt x="155095" y="0"/>
                    <a:pt x="182048" y="26914"/>
                    <a:pt x="182048" y="60101"/>
                  </a:cubicBezTo>
                  <a:lnTo>
                    <a:pt x="182048" y="78919"/>
                  </a:lnTo>
                  <a:cubicBezTo>
                    <a:pt x="184332" y="82112"/>
                    <a:pt x="185474" y="85875"/>
                    <a:pt x="185474" y="89639"/>
                  </a:cubicBezTo>
                  <a:lnTo>
                    <a:pt x="185474" y="103096"/>
                  </a:lnTo>
                  <a:cubicBezTo>
                    <a:pt x="185474" y="108570"/>
                    <a:pt x="183076" y="113816"/>
                    <a:pt x="178850" y="117237"/>
                  </a:cubicBezTo>
                  <a:cubicBezTo>
                    <a:pt x="177822" y="120659"/>
                    <a:pt x="176566" y="124080"/>
                    <a:pt x="174967" y="127501"/>
                  </a:cubicBezTo>
                  <a:cubicBezTo>
                    <a:pt x="171883" y="135599"/>
                    <a:pt x="167429" y="144038"/>
                    <a:pt x="162061" y="151793"/>
                  </a:cubicBezTo>
                  <a:cubicBezTo>
                    <a:pt x="159777" y="154986"/>
                    <a:pt x="156922" y="158978"/>
                    <a:pt x="153382" y="162741"/>
                  </a:cubicBezTo>
                  <a:cubicBezTo>
                    <a:pt x="156465" y="164224"/>
                    <a:pt x="159206" y="166276"/>
                    <a:pt x="161376" y="168785"/>
                  </a:cubicBezTo>
                  <a:lnTo>
                    <a:pt x="205460" y="177567"/>
                  </a:lnTo>
                  <a:cubicBezTo>
                    <a:pt x="216881" y="179848"/>
                    <a:pt x="225104" y="189998"/>
                    <a:pt x="225104" y="201630"/>
                  </a:cubicBezTo>
                  <a:lnTo>
                    <a:pt x="225104" y="360380"/>
                  </a:lnTo>
                  <a:cubicBezTo>
                    <a:pt x="225104" y="364029"/>
                    <a:pt x="224305" y="367450"/>
                    <a:pt x="222820" y="370644"/>
                  </a:cubicBezTo>
                  <a:lnTo>
                    <a:pt x="222820" y="387978"/>
                  </a:lnTo>
                  <a:cubicBezTo>
                    <a:pt x="222820" y="399839"/>
                    <a:pt x="213227" y="409419"/>
                    <a:pt x="201349" y="409419"/>
                  </a:cubicBezTo>
                  <a:cubicBezTo>
                    <a:pt x="197123" y="409419"/>
                    <a:pt x="193012" y="408164"/>
                    <a:pt x="189700" y="405997"/>
                  </a:cubicBezTo>
                  <a:lnTo>
                    <a:pt x="189700" y="570221"/>
                  </a:lnTo>
                  <a:cubicBezTo>
                    <a:pt x="189700" y="591547"/>
                    <a:pt x="172454" y="608768"/>
                    <a:pt x="151097" y="608768"/>
                  </a:cubicBezTo>
                  <a:cubicBezTo>
                    <a:pt x="129855" y="608768"/>
                    <a:pt x="112609" y="591547"/>
                    <a:pt x="112609" y="570221"/>
                  </a:cubicBezTo>
                  <a:cubicBezTo>
                    <a:pt x="112609" y="591547"/>
                    <a:pt x="95250" y="608768"/>
                    <a:pt x="74007" y="608768"/>
                  </a:cubicBezTo>
                  <a:cubicBezTo>
                    <a:pt x="52650" y="608768"/>
                    <a:pt x="35405" y="591547"/>
                    <a:pt x="35405" y="570221"/>
                  </a:cubicBezTo>
                  <a:lnTo>
                    <a:pt x="35405" y="405997"/>
                  </a:lnTo>
                  <a:cubicBezTo>
                    <a:pt x="32093" y="408164"/>
                    <a:pt x="27981" y="409419"/>
                    <a:pt x="23756" y="409419"/>
                  </a:cubicBezTo>
                  <a:cubicBezTo>
                    <a:pt x="11878" y="409419"/>
                    <a:pt x="2284" y="399839"/>
                    <a:pt x="2284" y="387978"/>
                  </a:cubicBezTo>
                  <a:lnTo>
                    <a:pt x="2284" y="370644"/>
                  </a:lnTo>
                  <a:cubicBezTo>
                    <a:pt x="800" y="367450"/>
                    <a:pt x="0" y="364029"/>
                    <a:pt x="0" y="360380"/>
                  </a:cubicBezTo>
                  <a:lnTo>
                    <a:pt x="0" y="201630"/>
                  </a:lnTo>
                  <a:cubicBezTo>
                    <a:pt x="0" y="189998"/>
                    <a:pt x="8223" y="179962"/>
                    <a:pt x="19644" y="177567"/>
                  </a:cubicBezTo>
                  <a:lnTo>
                    <a:pt x="62929" y="168785"/>
                  </a:lnTo>
                  <a:cubicBezTo>
                    <a:pt x="65213" y="166276"/>
                    <a:pt x="67954" y="164224"/>
                    <a:pt x="70923" y="162855"/>
                  </a:cubicBezTo>
                  <a:cubicBezTo>
                    <a:pt x="67497" y="158978"/>
                    <a:pt x="64528" y="154986"/>
                    <a:pt x="62358" y="151793"/>
                  </a:cubicBezTo>
                  <a:cubicBezTo>
                    <a:pt x="56876" y="144038"/>
                    <a:pt x="52422" y="135599"/>
                    <a:pt x="49338" y="127501"/>
                  </a:cubicBezTo>
                  <a:cubicBezTo>
                    <a:pt x="47853" y="124080"/>
                    <a:pt x="46483" y="120659"/>
                    <a:pt x="45455" y="117237"/>
                  </a:cubicBezTo>
                  <a:cubicBezTo>
                    <a:pt x="41229" y="113816"/>
                    <a:pt x="38831" y="108570"/>
                    <a:pt x="38831" y="103096"/>
                  </a:cubicBezTo>
                  <a:lnTo>
                    <a:pt x="38831" y="89639"/>
                  </a:lnTo>
                  <a:cubicBezTo>
                    <a:pt x="38831" y="85875"/>
                    <a:pt x="40087" y="82112"/>
                    <a:pt x="42257" y="78919"/>
                  </a:cubicBezTo>
                  <a:lnTo>
                    <a:pt x="42257" y="60101"/>
                  </a:lnTo>
                  <a:cubicBezTo>
                    <a:pt x="42257" y="26914"/>
                    <a:pt x="69210" y="0"/>
                    <a:pt x="10244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grpSp>
        <p:nvGrpSpPr>
          <p:cNvPr name="Group 11" id="11"/>
          <p:cNvGrpSpPr/>
          <p:nvPr/>
        </p:nvGrpSpPr>
        <p:grpSpPr>
          <a:xfrm>
            <a:off x="6214389" y="2696831"/>
            <a:ext cx="1777303" cy="1777299"/>
            <a:chOff x="6231054" y="2796111"/>
            <a:chExt cx="2027515" cy="2027512"/>
          </a:xfrm>
        </p:grpSpPr>
        <p:grpSp>
          <p:nvGrpSpPr>
            <p:cNvPr name="Group 12" id="12"/>
            <p:cNvGrpSpPr/>
            <p:nvPr/>
          </p:nvGrpSpPr>
          <p:grpSpPr>
            <a:xfrm>
              <a:off x="6231054" y="2796111"/>
              <a:ext cx="2027515" cy="2027512"/>
              <a:chOff x="6284235" y="2278589"/>
              <a:chExt cx="1180469" cy="1180467"/>
            </a:xfrm>
          </p:grpSpPr>
          <p:sp>
            <p:nvSpPr>
              <p:cNvPr name="Freeform 13" id="13"/>
              <p:cNvSpPr/>
              <p:nvPr/>
            </p:nvSpPr>
            <p:spPr>
              <a:xfrm flipH="true">
                <a:off x="6284235" y="2278589"/>
                <a:ext cx="1180469" cy="1180467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14" id="14"/>
              <p:cNvSpPr/>
              <p:nvPr/>
            </p:nvSpPr>
            <p:spPr>
              <a:xfrm flipH="true">
                <a:off x="6508272" y="2502625"/>
                <a:ext cx="732395" cy="732395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15" id="15"/>
            <p:cNvSpPr/>
            <p:nvPr/>
          </p:nvSpPr>
          <p:spPr>
            <a:xfrm>
              <a:off x="6932705" y="3495230"/>
              <a:ext cx="600886" cy="609864"/>
            </a:xfrm>
            <a:custGeom>
              <a:avLst/>
              <a:gdLst/>
              <a:ahLst/>
              <a:cxnLst/>
              <a:rect r="r" b="b" t="t" l="l"/>
              <a:pathLst>
                <a:path w="599806" h="608768" stroke="true" fill="norm" extrusionOk="true">
                  <a:moveTo>
                    <a:pt x="322492" y="361615"/>
                  </a:moveTo>
                  <a:lnTo>
                    <a:pt x="258086" y="442798"/>
                  </a:lnTo>
                  <a:lnTo>
                    <a:pt x="339393" y="378490"/>
                  </a:lnTo>
                  <a:cubicBezTo>
                    <a:pt x="335853" y="376780"/>
                    <a:pt x="332541" y="374385"/>
                    <a:pt x="329572" y="371421"/>
                  </a:cubicBezTo>
                  <a:cubicBezTo>
                    <a:pt x="326603" y="368456"/>
                    <a:pt x="324205" y="365149"/>
                    <a:pt x="322492" y="361615"/>
                  </a:cubicBezTo>
                  <a:close/>
                  <a:moveTo>
                    <a:pt x="349099" y="337784"/>
                  </a:moveTo>
                  <a:cubicBezTo>
                    <a:pt x="345217" y="341775"/>
                    <a:pt x="345217" y="348046"/>
                    <a:pt x="349099" y="351923"/>
                  </a:cubicBezTo>
                  <a:cubicBezTo>
                    <a:pt x="352982" y="355800"/>
                    <a:pt x="359377" y="355800"/>
                    <a:pt x="363259" y="351923"/>
                  </a:cubicBezTo>
                  <a:close/>
                  <a:moveTo>
                    <a:pt x="457227" y="229763"/>
                  </a:moveTo>
                  <a:cubicBezTo>
                    <a:pt x="460810" y="229976"/>
                    <a:pt x="464321" y="231459"/>
                    <a:pt x="467062" y="234138"/>
                  </a:cubicBezTo>
                  <a:cubicBezTo>
                    <a:pt x="472429" y="239611"/>
                    <a:pt x="473000" y="248277"/>
                    <a:pt x="468204" y="254206"/>
                  </a:cubicBezTo>
                  <a:lnTo>
                    <a:pt x="393635" y="348274"/>
                  </a:lnTo>
                  <a:cubicBezTo>
                    <a:pt x="392836" y="356712"/>
                    <a:pt x="389296" y="365035"/>
                    <a:pt x="382787" y="371421"/>
                  </a:cubicBezTo>
                  <a:cubicBezTo>
                    <a:pt x="376277" y="377920"/>
                    <a:pt x="368055" y="381569"/>
                    <a:pt x="359491" y="382253"/>
                  </a:cubicBezTo>
                  <a:lnTo>
                    <a:pt x="265395" y="456709"/>
                  </a:lnTo>
                  <a:cubicBezTo>
                    <a:pt x="259342" y="461498"/>
                    <a:pt x="250664" y="461042"/>
                    <a:pt x="245296" y="455569"/>
                  </a:cubicBezTo>
                  <a:cubicBezTo>
                    <a:pt x="239815" y="450210"/>
                    <a:pt x="239358" y="441544"/>
                    <a:pt x="244154" y="435501"/>
                  </a:cubicBezTo>
                  <a:lnTo>
                    <a:pt x="318723" y="341547"/>
                  </a:lnTo>
                  <a:cubicBezTo>
                    <a:pt x="319523" y="332995"/>
                    <a:pt x="323063" y="324786"/>
                    <a:pt x="329572" y="318286"/>
                  </a:cubicBezTo>
                  <a:cubicBezTo>
                    <a:pt x="336081" y="311901"/>
                    <a:pt x="344303" y="308252"/>
                    <a:pt x="352753" y="307454"/>
                  </a:cubicBezTo>
                  <a:lnTo>
                    <a:pt x="446964" y="232998"/>
                  </a:lnTo>
                  <a:cubicBezTo>
                    <a:pt x="449990" y="230604"/>
                    <a:pt x="453644" y="229549"/>
                    <a:pt x="457227" y="229763"/>
                  </a:cubicBezTo>
                  <a:close/>
                  <a:moveTo>
                    <a:pt x="136593" y="176654"/>
                  </a:moveTo>
                  <a:cubicBezTo>
                    <a:pt x="133395" y="178365"/>
                    <a:pt x="130312" y="179392"/>
                    <a:pt x="127228" y="179962"/>
                  </a:cubicBezTo>
                  <a:cubicBezTo>
                    <a:pt x="125401" y="180304"/>
                    <a:pt x="124030" y="181901"/>
                    <a:pt x="124030" y="183725"/>
                  </a:cubicBezTo>
                  <a:lnTo>
                    <a:pt x="124030" y="193419"/>
                  </a:lnTo>
                  <a:cubicBezTo>
                    <a:pt x="123459" y="193533"/>
                    <a:pt x="123002" y="193875"/>
                    <a:pt x="122545" y="194331"/>
                  </a:cubicBezTo>
                  <a:cubicBezTo>
                    <a:pt x="121860" y="195130"/>
                    <a:pt x="121518" y="196270"/>
                    <a:pt x="121632" y="197296"/>
                  </a:cubicBezTo>
                  <a:lnTo>
                    <a:pt x="123688" y="217824"/>
                  </a:lnTo>
                  <a:cubicBezTo>
                    <a:pt x="123916" y="219421"/>
                    <a:pt x="124944" y="220676"/>
                    <a:pt x="126543" y="221132"/>
                  </a:cubicBezTo>
                  <a:cubicBezTo>
                    <a:pt x="126885" y="221246"/>
                    <a:pt x="127228" y="221246"/>
                    <a:pt x="127571" y="221246"/>
                  </a:cubicBezTo>
                  <a:cubicBezTo>
                    <a:pt x="128713" y="221246"/>
                    <a:pt x="129855" y="220676"/>
                    <a:pt x="130654" y="219763"/>
                  </a:cubicBezTo>
                  <a:lnTo>
                    <a:pt x="141504" y="205394"/>
                  </a:lnTo>
                  <a:cubicBezTo>
                    <a:pt x="141961" y="204709"/>
                    <a:pt x="142189" y="203911"/>
                    <a:pt x="142189" y="203113"/>
                  </a:cubicBezTo>
                  <a:lnTo>
                    <a:pt x="142189" y="180076"/>
                  </a:lnTo>
                  <a:cubicBezTo>
                    <a:pt x="142189" y="178707"/>
                    <a:pt x="141504" y="177453"/>
                    <a:pt x="140362" y="176769"/>
                  </a:cubicBezTo>
                  <a:cubicBezTo>
                    <a:pt x="139220" y="176084"/>
                    <a:pt x="137735" y="175970"/>
                    <a:pt x="136593" y="176654"/>
                  </a:cubicBezTo>
                  <a:close/>
                  <a:moveTo>
                    <a:pt x="87826" y="176654"/>
                  </a:moveTo>
                  <a:cubicBezTo>
                    <a:pt x="86570" y="175970"/>
                    <a:pt x="85085" y="176084"/>
                    <a:pt x="83943" y="176769"/>
                  </a:cubicBezTo>
                  <a:cubicBezTo>
                    <a:pt x="82801" y="177453"/>
                    <a:pt x="82116" y="178707"/>
                    <a:pt x="82116" y="180076"/>
                  </a:cubicBezTo>
                  <a:lnTo>
                    <a:pt x="82116" y="203113"/>
                  </a:lnTo>
                  <a:cubicBezTo>
                    <a:pt x="82116" y="203911"/>
                    <a:pt x="82344" y="204709"/>
                    <a:pt x="82915" y="205394"/>
                  </a:cubicBezTo>
                  <a:lnTo>
                    <a:pt x="93765" y="219763"/>
                  </a:lnTo>
                  <a:cubicBezTo>
                    <a:pt x="94450" y="220676"/>
                    <a:pt x="95592" y="221246"/>
                    <a:pt x="96849" y="221246"/>
                  </a:cubicBezTo>
                  <a:cubicBezTo>
                    <a:pt x="97191" y="221246"/>
                    <a:pt x="97534" y="221246"/>
                    <a:pt x="97877" y="221132"/>
                  </a:cubicBezTo>
                  <a:cubicBezTo>
                    <a:pt x="99361" y="220676"/>
                    <a:pt x="100503" y="219421"/>
                    <a:pt x="100618" y="217824"/>
                  </a:cubicBezTo>
                  <a:lnTo>
                    <a:pt x="102787" y="197296"/>
                  </a:lnTo>
                  <a:cubicBezTo>
                    <a:pt x="102902" y="196270"/>
                    <a:pt x="102445" y="195130"/>
                    <a:pt x="101760" y="194331"/>
                  </a:cubicBezTo>
                  <a:cubicBezTo>
                    <a:pt x="101417" y="193875"/>
                    <a:pt x="100846" y="193533"/>
                    <a:pt x="100275" y="193419"/>
                  </a:cubicBezTo>
                  <a:lnTo>
                    <a:pt x="100275" y="183725"/>
                  </a:lnTo>
                  <a:cubicBezTo>
                    <a:pt x="100275" y="181901"/>
                    <a:pt x="99019" y="180304"/>
                    <a:pt x="97191" y="179962"/>
                  </a:cubicBezTo>
                  <a:cubicBezTo>
                    <a:pt x="94108" y="179392"/>
                    <a:pt x="90910" y="178365"/>
                    <a:pt x="87826" y="176654"/>
                  </a:cubicBezTo>
                  <a:close/>
                  <a:moveTo>
                    <a:pt x="356190" y="149170"/>
                  </a:moveTo>
                  <a:cubicBezTo>
                    <a:pt x="351621" y="149170"/>
                    <a:pt x="347053" y="149398"/>
                    <a:pt x="342598" y="149626"/>
                  </a:cubicBezTo>
                  <a:lnTo>
                    <a:pt x="356190" y="168671"/>
                  </a:lnTo>
                  <a:lnTo>
                    <a:pt x="369781" y="149626"/>
                  </a:lnTo>
                  <a:cubicBezTo>
                    <a:pt x="365327" y="149398"/>
                    <a:pt x="360758" y="149170"/>
                    <a:pt x="356190" y="149170"/>
                  </a:cubicBezTo>
                  <a:close/>
                  <a:moveTo>
                    <a:pt x="356190" y="101614"/>
                  </a:moveTo>
                  <a:cubicBezTo>
                    <a:pt x="490504" y="101614"/>
                    <a:pt x="599806" y="210753"/>
                    <a:pt x="599806" y="344866"/>
                  </a:cubicBezTo>
                  <a:cubicBezTo>
                    <a:pt x="599806" y="479094"/>
                    <a:pt x="490504" y="588233"/>
                    <a:pt x="356190" y="588233"/>
                  </a:cubicBezTo>
                  <a:cubicBezTo>
                    <a:pt x="305822" y="588233"/>
                    <a:pt x="258994" y="572837"/>
                    <a:pt x="220047" y="546608"/>
                  </a:cubicBezTo>
                  <a:lnTo>
                    <a:pt x="220047" y="485595"/>
                  </a:lnTo>
                  <a:cubicBezTo>
                    <a:pt x="247344" y="511825"/>
                    <a:pt x="282179" y="530413"/>
                    <a:pt x="321012" y="537484"/>
                  </a:cubicBezTo>
                  <a:lnTo>
                    <a:pt x="348423" y="499280"/>
                  </a:lnTo>
                  <a:cubicBezTo>
                    <a:pt x="350250" y="496771"/>
                    <a:pt x="353106" y="495288"/>
                    <a:pt x="356190" y="495288"/>
                  </a:cubicBezTo>
                  <a:cubicBezTo>
                    <a:pt x="359273" y="495288"/>
                    <a:pt x="362129" y="496771"/>
                    <a:pt x="363956" y="499280"/>
                  </a:cubicBezTo>
                  <a:lnTo>
                    <a:pt x="391367" y="537484"/>
                  </a:lnTo>
                  <a:cubicBezTo>
                    <a:pt x="471316" y="522887"/>
                    <a:pt x="534476" y="459821"/>
                    <a:pt x="548981" y="379992"/>
                  </a:cubicBezTo>
                  <a:lnTo>
                    <a:pt x="510834" y="352621"/>
                  </a:lnTo>
                  <a:cubicBezTo>
                    <a:pt x="508321" y="350797"/>
                    <a:pt x="506837" y="347946"/>
                    <a:pt x="506837" y="344866"/>
                  </a:cubicBezTo>
                  <a:cubicBezTo>
                    <a:pt x="506837" y="341787"/>
                    <a:pt x="508321" y="338936"/>
                    <a:pt x="510834" y="337112"/>
                  </a:cubicBezTo>
                  <a:lnTo>
                    <a:pt x="548981" y="309855"/>
                  </a:lnTo>
                  <a:cubicBezTo>
                    <a:pt x="534476" y="229912"/>
                    <a:pt x="471316" y="166846"/>
                    <a:pt x="391367" y="152363"/>
                  </a:cubicBezTo>
                  <a:lnTo>
                    <a:pt x="363956" y="190453"/>
                  </a:lnTo>
                  <a:cubicBezTo>
                    <a:pt x="362129" y="192962"/>
                    <a:pt x="359273" y="194445"/>
                    <a:pt x="356190" y="194445"/>
                  </a:cubicBezTo>
                  <a:cubicBezTo>
                    <a:pt x="353106" y="194445"/>
                    <a:pt x="350250" y="192962"/>
                    <a:pt x="348423" y="190453"/>
                  </a:cubicBezTo>
                  <a:lnTo>
                    <a:pt x="321012" y="152363"/>
                  </a:lnTo>
                  <a:cubicBezTo>
                    <a:pt x="295657" y="156925"/>
                    <a:pt x="272014" y="166504"/>
                    <a:pt x="250999" y="179847"/>
                  </a:cubicBezTo>
                  <a:cubicBezTo>
                    <a:pt x="244146" y="164223"/>
                    <a:pt x="230327" y="152135"/>
                    <a:pt x="212966" y="148143"/>
                  </a:cubicBezTo>
                  <a:cubicBezTo>
                    <a:pt x="253283" y="118948"/>
                    <a:pt x="302738" y="101614"/>
                    <a:pt x="356190" y="101614"/>
                  </a:cubicBezTo>
                  <a:close/>
                  <a:moveTo>
                    <a:pt x="93765" y="73102"/>
                  </a:moveTo>
                  <a:cubicBezTo>
                    <a:pt x="82801" y="73102"/>
                    <a:pt x="72294" y="77550"/>
                    <a:pt x="67040" y="80173"/>
                  </a:cubicBezTo>
                  <a:cubicBezTo>
                    <a:pt x="65670" y="80857"/>
                    <a:pt x="64870" y="82112"/>
                    <a:pt x="64870" y="83594"/>
                  </a:cubicBezTo>
                  <a:lnTo>
                    <a:pt x="64870" y="90551"/>
                  </a:lnTo>
                  <a:lnTo>
                    <a:pt x="63271" y="90551"/>
                  </a:lnTo>
                  <a:cubicBezTo>
                    <a:pt x="61102" y="90551"/>
                    <a:pt x="59388" y="92262"/>
                    <a:pt x="59388" y="94315"/>
                  </a:cubicBezTo>
                  <a:lnTo>
                    <a:pt x="59388" y="100701"/>
                  </a:lnTo>
                  <a:cubicBezTo>
                    <a:pt x="59388" y="101956"/>
                    <a:pt x="60074" y="103210"/>
                    <a:pt x="61216" y="103894"/>
                  </a:cubicBezTo>
                  <a:lnTo>
                    <a:pt x="64870" y="106289"/>
                  </a:lnTo>
                  <a:lnTo>
                    <a:pt x="65099" y="107886"/>
                  </a:lnTo>
                  <a:cubicBezTo>
                    <a:pt x="66355" y="117123"/>
                    <a:pt x="71494" y="129098"/>
                    <a:pt x="78918" y="139818"/>
                  </a:cubicBezTo>
                  <a:cubicBezTo>
                    <a:pt x="88397" y="153504"/>
                    <a:pt x="97191" y="159662"/>
                    <a:pt x="101760" y="159662"/>
                  </a:cubicBezTo>
                  <a:lnTo>
                    <a:pt x="122545" y="159662"/>
                  </a:lnTo>
                  <a:cubicBezTo>
                    <a:pt x="127114" y="159662"/>
                    <a:pt x="135908" y="153504"/>
                    <a:pt x="145387" y="139818"/>
                  </a:cubicBezTo>
                  <a:cubicBezTo>
                    <a:pt x="152811" y="129098"/>
                    <a:pt x="157950" y="117123"/>
                    <a:pt x="159206" y="107886"/>
                  </a:cubicBezTo>
                  <a:lnTo>
                    <a:pt x="159435" y="106289"/>
                  </a:lnTo>
                  <a:lnTo>
                    <a:pt x="163203" y="103894"/>
                  </a:lnTo>
                  <a:cubicBezTo>
                    <a:pt x="164231" y="103210"/>
                    <a:pt x="164917" y="101956"/>
                    <a:pt x="164917" y="100701"/>
                  </a:cubicBezTo>
                  <a:lnTo>
                    <a:pt x="164917" y="94315"/>
                  </a:lnTo>
                  <a:cubicBezTo>
                    <a:pt x="164917" y="92262"/>
                    <a:pt x="163203" y="90551"/>
                    <a:pt x="161034" y="90551"/>
                  </a:cubicBezTo>
                  <a:lnTo>
                    <a:pt x="158978" y="90551"/>
                  </a:lnTo>
                  <a:cubicBezTo>
                    <a:pt x="158635" y="89981"/>
                    <a:pt x="158178" y="89525"/>
                    <a:pt x="157722" y="89183"/>
                  </a:cubicBezTo>
                  <a:cubicBezTo>
                    <a:pt x="156579" y="88498"/>
                    <a:pt x="155209" y="88384"/>
                    <a:pt x="154067" y="88954"/>
                  </a:cubicBezTo>
                  <a:cubicBezTo>
                    <a:pt x="148927" y="91235"/>
                    <a:pt x="143788" y="92376"/>
                    <a:pt x="138763" y="92376"/>
                  </a:cubicBezTo>
                  <a:cubicBezTo>
                    <a:pt x="129969" y="92376"/>
                    <a:pt x="122089" y="88840"/>
                    <a:pt x="115236" y="81656"/>
                  </a:cubicBezTo>
                  <a:cubicBezTo>
                    <a:pt x="109640" y="75953"/>
                    <a:pt x="102445" y="73102"/>
                    <a:pt x="93765" y="73102"/>
                  </a:cubicBezTo>
                  <a:close/>
                  <a:moveTo>
                    <a:pt x="102445" y="0"/>
                  </a:moveTo>
                  <a:lnTo>
                    <a:pt x="121974" y="0"/>
                  </a:lnTo>
                  <a:cubicBezTo>
                    <a:pt x="155095" y="0"/>
                    <a:pt x="182048" y="26914"/>
                    <a:pt x="182048" y="60101"/>
                  </a:cubicBezTo>
                  <a:lnTo>
                    <a:pt x="182048" y="78919"/>
                  </a:lnTo>
                  <a:cubicBezTo>
                    <a:pt x="184332" y="82112"/>
                    <a:pt x="185474" y="85875"/>
                    <a:pt x="185474" y="89639"/>
                  </a:cubicBezTo>
                  <a:lnTo>
                    <a:pt x="185474" y="103096"/>
                  </a:lnTo>
                  <a:cubicBezTo>
                    <a:pt x="185474" y="108570"/>
                    <a:pt x="183076" y="113816"/>
                    <a:pt x="178850" y="117237"/>
                  </a:cubicBezTo>
                  <a:cubicBezTo>
                    <a:pt x="177822" y="120659"/>
                    <a:pt x="176566" y="124080"/>
                    <a:pt x="174967" y="127501"/>
                  </a:cubicBezTo>
                  <a:cubicBezTo>
                    <a:pt x="171883" y="135599"/>
                    <a:pt x="167429" y="144038"/>
                    <a:pt x="162061" y="151793"/>
                  </a:cubicBezTo>
                  <a:cubicBezTo>
                    <a:pt x="159777" y="154986"/>
                    <a:pt x="156922" y="158978"/>
                    <a:pt x="153382" y="162741"/>
                  </a:cubicBezTo>
                  <a:cubicBezTo>
                    <a:pt x="156465" y="164224"/>
                    <a:pt x="159206" y="166276"/>
                    <a:pt x="161376" y="168785"/>
                  </a:cubicBezTo>
                  <a:lnTo>
                    <a:pt x="205460" y="177567"/>
                  </a:lnTo>
                  <a:cubicBezTo>
                    <a:pt x="216881" y="179848"/>
                    <a:pt x="225104" y="189998"/>
                    <a:pt x="225104" y="201630"/>
                  </a:cubicBezTo>
                  <a:lnTo>
                    <a:pt x="225104" y="360380"/>
                  </a:lnTo>
                  <a:cubicBezTo>
                    <a:pt x="225104" y="364029"/>
                    <a:pt x="224305" y="367450"/>
                    <a:pt x="222820" y="370644"/>
                  </a:cubicBezTo>
                  <a:lnTo>
                    <a:pt x="222820" y="387978"/>
                  </a:lnTo>
                  <a:cubicBezTo>
                    <a:pt x="222820" y="399839"/>
                    <a:pt x="213227" y="409419"/>
                    <a:pt x="201349" y="409419"/>
                  </a:cubicBezTo>
                  <a:cubicBezTo>
                    <a:pt x="197123" y="409419"/>
                    <a:pt x="193012" y="408164"/>
                    <a:pt x="189700" y="405997"/>
                  </a:cubicBezTo>
                  <a:lnTo>
                    <a:pt x="189700" y="570221"/>
                  </a:lnTo>
                  <a:cubicBezTo>
                    <a:pt x="189700" y="591547"/>
                    <a:pt x="172454" y="608768"/>
                    <a:pt x="151097" y="608768"/>
                  </a:cubicBezTo>
                  <a:cubicBezTo>
                    <a:pt x="129855" y="608768"/>
                    <a:pt x="112609" y="591547"/>
                    <a:pt x="112609" y="570221"/>
                  </a:cubicBezTo>
                  <a:cubicBezTo>
                    <a:pt x="112609" y="591547"/>
                    <a:pt x="95250" y="608768"/>
                    <a:pt x="74007" y="608768"/>
                  </a:cubicBezTo>
                  <a:cubicBezTo>
                    <a:pt x="52650" y="608768"/>
                    <a:pt x="35405" y="591547"/>
                    <a:pt x="35405" y="570221"/>
                  </a:cubicBezTo>
                  <a:lnTo>
                    <a:pt x="35405" y="405997"/>
                  </a:lnTo>
                  <a:cubicBezTo>
                    <a:pt x="32093" y="408164"/>
                    <a:pt x="27981" y="409419"/>
                    <a:pt x="23756" y="409419"/>
                  </a:cubicBezTo>
                  <a:cubicBezTo>
                    <a:pt x="11878" y="409419"/>
                    <a:pt x="2284" y="399839"/>
                    <a:pt x="2284" y="387978"/>
                  </a:cubicBezTo>
                  <a:lnTo>
                    <a:pt x="2284" y="370644"/>
                  </a:lnTo>
                  <a:cubicBezTo>
                    <a:pt x="800" y="367450"/>
                    <a:pt x="0" y="364029"/>
                    <a:pt x="0" y="360380"/>
                  </a:cubicBezTo>
                  <a:lnTo>
                    <a:pt x="0" y="201630"/>
                  </a:lnTo>
                  <a:cubicBezTo>
                    <a:pt x="0" y="189998"/>
                    <a:pt x="8223" y="179962"/>
                    <a:pt x="19644" y="177567"/>
                  </a:cubicBezTo>
                  <a:lnTo>
                    <a:pt x="62929" y="168785"/>
                  </a:lnTo>
                  <a:cubicBezTo>
                    <a:pt x="65213" y="166276"/>
                    <a:pt x="67954" y="164224"/>
                    <a:pt x="70923" y="162855"/>
                  </a:cubicBezTo>
                  <a:cubicBezTo>
                    <a:pt x="67497" y="158978"/>
                    <a:pt x="64528" y="154986"/>
                    <a:pt x="62358" y="151793"/>
                  </a:cubicBezTo>
                  <a:cubicBezTo>
                    <a:pt x="56876" y="144038"/>
                    <a:pt x="52422" y="135599"/>
                    <a:pt x="49338" y="127501"/>
                  </a:cubicBezTo>
                  <a:cubicBezTo>
                    <a:pt x="47853" y="124080"/>
                    <a:pt x="46483" y="120659"/>
                    <a:pt x="45455" y="117237"/>
                  </a:cubicBezTo>
                  <a:cubicBezTo>
                    <a:pt x="41229" y="113816"/>
                    <a:pt x="38831" y="108570"/>
                    <a:pt x="38831" y="103096"/>
                  </a:cubicBezTo>
                  <a:lnTo>
                    <a:pt x="38831" y="89639"/>
                  </a:lnTo>
                  <a:cubicBezTo>
                    <a:pt x="38831" y="85875"/>
                    <a:pt x="40087" y="82112"/>
                    <a:pt x="42257" y="78919"/>
                  </a:cubicBezTo>
                  <a:lnTo>
                    <a:pt x="42257" y="60101"/>
                  </a:lnTo>
                  <a:cubicBezTo>
                    <a:pt x="42257" y="26914"/>
                    <a:pt x="69210" y="0"/>
                    <a:pt x="10244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grpSp>
        <p:nvGrpSpPr>
          <p:cNvPr name="Group 16" id="16"/>
          <p:cNvGrpSpPr/>
          <p:nvPr/>
        </p:nvGrpSpPr>
        <p:grpSpPr>
          <a:xfrm>
            <a:off x="4730052" y="2696831"/>
            <a:ext cx="1247564" cy="1247561"/>
            <a:chOff x="4537749" y="2796111"/>
            <a:chExt cx="1423198" cy="1423196"/>
          </a:xfrm>
        </p:grpSpPr>
        <p:grpSp>
          <p:nvGrpSpPr>
            <p:cNvPr name="Group 17" id="17"/>
            <p:cNvGrpSpPr/>
            <p:nvPr/>
          </p:nvGrpSpPr>
          <p:grpSpPr>
            <a:xfrm>
              <a:off x="4537749" y="2796111"/>
              <a:ext cx="1423198" cy="1423196"/>
              <a:chOff x="4832911" y="2816820"/>
              <a:chExt cx="1153616" cy="1153614"/>
            </a:xfrm>
          </p:grpSpPr>
          <p:sp>
            <p:nvSpPr>
              <p:cNvPr name="Freeform 18" id="18"/>
              <p:cNvSpPr/>
              <p:nvPr/>
            </p:nvSpPr>
            <p:spPr>
              <a:xfrm flipH="true">
                <a:off x="4832911" y="2816820"/>
                <a:ext cx="1153616" cy="1153614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19" id="19"/>
              <p:cNvSpPr/>
              <p:nvPr/>
            </p:nvSpPr>
            <p:spPr>
              <a:xfrm flipH="true">
                <a:off x="5051854" y="3035760"/>
                <a:ext cx="715735" cy="71573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20" id="20"/>
            <p:cNvSpPr/>
            <p:nvPr/>
          </p:nvSpPr>
          <p:spPr>
            <a:xfrm>
              <a:off x="5061916" y="3300667"/>
              <a:ext cx="374864" cy="414084"/>
            </a:xfrm>
            <a:custGeom>
              <a:avLst/>
              <a:gdLst/>
              <a:ahLst/>
              <a:cxnLst/>
              <a:rect r="r" b="b" t="t" l="l"/>
              <a:pathLst>
                <a:path w="551045" h="608697" stroke="true" fill="norm" extrusionOk="true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rgbClr val="000000">
                <a:lumMod val="50000"/>
                <a:lumOff val="50000"/>
              </a:srgbClr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grpSp>
        <p:nvGrpSpPr>
          <p:cNvPr name="Group 21" id="21"/>
          <p:cNvGrpSpPr/>
          <p:nvPr/>
        </p:nvGrpSpPr>
        <p:grpSpPr>
          <a:xfrm>
            <a:off x="7991689" y="2696831"/>
            <a:ext cx="1247564" cy="1247561"/>
            <a:chOff x="8258566" y="2796111"/>
            <a:chExt cx="1423198" cy="1423196"/>
          </a:xfrm>
        </p:grpSpPr>
        <p:grpSp>
          <p:nvGrpSpPr>
            <p:cNvPr name="Group 22" id="22"/>
            <p:cNvGrpSpPr/>
            <p:nvPr/>
          </p:nvGrpSpPr>
          <p:grpSpPr>
            <a:xfrm>
              <a:off x="8258566" y="2796111"/>
              <a:ext cx="1423198" cy="1423196"/>
              <a:chOff x="7848930" y="2816820"/>
              <a:chExt cx="1153616" cy="1153614"/>
            </a:xfrm>
          </p:grpSpPr>
          <p:sp>
            <p:nvSpPr>
              <p:cNvPr name="Freeform 23" id="23"/>
              <p:cNvSpPr/>
              <p:nvPr/>
            </p:nvSpPr>
            <p:spPr>
              <a:xfrm flipH="true">
                <a:off x="7848930" y="2816820"/>
                <a:ext cx="1153616" cy="1153614"/>
              </a:xfrm>
              <a:custGeom>
                <a:avLst/>
                <a:gdLst/>
                <a:ahLst/>
                <a:cxnLst/>
                <a:rect r="r" b="b" t="t" l="l"/>
                <a:pathLst>
                  <a:path w="1583637" h="1583637" stroke="true" fill="norm" extrusionOk="true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 cap="flat" cmpd="sng"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AutoShape 24" id="24"/>
              <p:cNvSpPr/>
              <p:nvPr/>
            </p:nvSpPr>
            <p:spPr>
              <a:xfrm flipH="true">
                <a:off x="8067874" y="3035760"/>
                <a:ext cx="715735" cy="71573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 w="19050" cap="flat" cmpd="sng">
                <a:solidFill>
                  <a:srgbClr val="FFFFFF"/>
                </a:solidFill>
                <a:prstDash val="solid"/>
              </a:ln>
            </p:spPr>
            <p:txBody>
              <a:bodyPr vert="horz" anchor="ctr" wrap="square" tIns="45720" lIns="91440" bIns="45720" rIns="91440">
                <a:normAutofit/>
              </a:bodyPr>
              <a:p>
                <a:pPr algn="ctr" marL="0"/>
              </a:p>
            </p:txBody>
          </p:sp>
        </p:grpSp>
        <p:sp>
          <p:nvSpPr>
            <p:cNvPr name="Freeform 25" id="25"/>
            <p:cNvSpPr/>
            <p:nvPr/>
          </p:nvSpPr>
          <p:spPr>
            <a:xfrm>
              <a:off x="8782733" y="3300667"/>
              <a:ext cx="374864" cy="414084"/>
            </a:xfrm>
            <a:custGeom>
              <a:avLst/>
              <a:gdLst/>
              <a:ahLst/>
              <a:cxnLst/>
              <a:rect r="r" b="b" t="t" l="l"/>
              <a:pathLst>
                <a:path w="551045" h="608697" stroke="true" fill="norm" extrusionOk="true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rgbClr val="000000">
                <a:lumMod val="50000"/>
                <a:lumOff val="50000"/>
              </a:srgbClr>
            </a:solidFill>
            <a:ln cap="flat" cmpd="sng">
              <a:prstDash val="solid"/>
            </a:ln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</p:grpSp>
      <p:sp>
        <p:nvSpPr>
          <p:cNvPr name="TextBox 26" id="26"/>
          <p:cNvSpPr txBox="true"/>
          <p:nvPr/>
        </p:nvSpPr>
        <p:spPr>
          <a:xfrm>
            <a:off x="673100" y="1281048"/>
            <a:ext cx="3431666" cy="36279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Acknowledgements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>
            <a:off x="673100" y="1816697"/>
            <a:ext cx="3431666" cy="1023357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Acknowledging contributors and resources used in the development of the presentation.</a:t>
            </a:r>
          </a:p>
        </p:txBody>
      </p:sp>
      <p:sp>
        <p:nvSpPr>
          <p:cNvPr name="TextBox 28" id="28"/>
          <p:cNvSpPr txBox="true"/>
          <p:nvPr/>
        </p:nvSpPr>
        <p:spPr>
          <a:xfrm>
            <a:off x="8087233" y="1281048"/>
            <a:ext cx="3431666" cy="36279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Final Remarks</a:t>
            </a:r>
            <a:endParaRPr lang="en-US" sz="1100"/>
          </a:p>
        </p:txBody>
      </p:sp>
      <p:sp>
        <p:nvSpPr>
          <p:cNvPr name="AutoShape 29" id="29"/>
          <p:cNvSpPr/>
          <p:nvPr/>
        </p:nvSpPr>
        <p:spPr>
          <a:xfrm>
            <a:off x="8087233" y="1816697"/>
            <a:ext cx="3431666" cy="153924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Providing closing remarks summarizing the core takeaways from the presentation; and reinforcing the importance of comprehensive software testing.
"""</a:t>
            </a:r>
          </a:p>
        </p:txBody>
      </p:sp>
      <p:sp>
        <p:nvSpPr>
          <p:cNvPr name="TextBox 30" id="30"/>
          <p:cNvSpPr txBox="true"/>
          <p:nvPr/>
        </p:nvSpPr>
        <p:spPr>
          <a:xfrm>
            <a:off x="4131828" y="4753783"/>
            <a:ext cx="3928343" cy="36279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b="true" i="false" sz="1600" baseline="0" u="none">
                <a:solidFill>
                  <a:srgbClr val="000000"/>
                </a:solidFill>
                <a:latin typeface="+mn-ea"/>
                <a:ea typeface="+mn-ea"/>
              </a:rPr>
              <a:t>Open Forum for Questions</a:t>
            </a:r>
            <a:endParaRPr lang="en-US" sz="1100"/>
          </a:p>
        </p:txBody>
      </p:sp>
      <p:sp>
        <p:nvSpPr>
          <p:cNvPr name="AutoShape 31" id="31"/>
          <p:cNvSpPr/>
          <p:nvPr/>
        </p:nvSpPr>
        <p:spPr>
          <a:xfrm>
            <a:off x="4131828" y="5279908"/>
            <a:ext cx="3928343" cy="1023357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Opening the floor for questions from the audience; and offering clarifications and detailed explanations in response to inquiries.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 hidden="true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anchor="ctr" wrap="none" tIns="0" lIns="0" bIns="0" rIns="0">
            <a:noAutofit/>
          </a:bodyPr>
          <a:p>
            <a:pPr algn="ctr" mar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name="AutoShape 3" id="3"/>
          <p:cNvSpPr/>
          <p:nvPr>
            <p:ph type="ctrTitle"/>
          </p:nvPr>
        </p:nvSpPr>
        <p:spPr>
          <a:xfrm>
            <a:off x="3327400" y="2765030"/>
            <a:ext cx="5537200" cy="1089529"/>
          </a:xfrm>
        </p:spPr>
        <p:txBody>
          <a:bodyPr vert="horz" anchor="b" tIns="45720" lIns="91440" bIns="45720" rIns="91440">
            <a:spAutoFit/>
          </a:bodyPr>
          <a:p>
            <a:pPr algn="ctr" indent="0" marL="0">
              <a:lnSpc>
                <a:spcPct val="90000"/>
              </a:lnSpc>
              <a:spcBef>
                <a:spcPct val="0"/>
              </a:spcBef>
            </a:pPr>
            <a:r>
              <a:rPr lang="zh-CN" b="true" i="false" sz="7200" baseline="0" u="none" altLang="en-US">
                <a:solidFill>
                  <a:srgbClr val="FFFFFF"/>
                </a:solidFill>
                <a:latin typeface="+mn-ea"/>
                <a:ea typeface="+mn-ea"/>
              </a:rPr>
              <a:t>Thank you for listening.</a:t>
            </a:r>
          </a:p>
        </p:txBody>
      </p:sp>
      <p:sp>
        <p:nvSpPr>
          <p:cNvPr name="TextBox 4" id="4"/>
          <p:cNvSpPr txBox="true"/>
          <p:nvPr/>
        </p:nvSpPr>
        <p:spPr>
          <a:xfrm>
            <a:off x="5607705" y="4062507"/>
            <a:ext cx="976589" cy="558799"/>
          </a:xfrm>
          <a:prstGeom prst="rect">
            <a:avLst/>
          </a:prstGeom>
        </p:spPr>
        <p:txBody>
          <a:bodyPr anchor="t" rtlCol="false" vert="horz" tIns="45720" lIns="91440" bIns="45720" rIns="91440">
            <a:normAutofit/>
          </a:bodyPr>
          <a:lstStyle/>
          <a:p>
            <a:pPr algn="l" indent="0" marL="0">
              <a:lnSpc>
                <a:spcPct val="90000"/>
              </a:lnSpc>
              <a:spcBef>
                <a:spcPts val="1000"/>
              </a:spcBef>
              <a:defRPr/>
            </a:pPr>
            <a:r>
              <a:rPr lang="zh-CN" b="false" i="false" sz="1800" baseline="0" u="sng" altLang="en-US">
                <a:solidFill>
                  <a:srgbClr val="FFFFFF"/>
                </a:solidFill>
                <a:latin typeface="微软雅黑"/>
                <a:ea typeface="微软雅黑"/>
              </a:rPr>
              <a:t>Reporter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CA9FC"/>
      </a:accent1>
      <a:accent2>
        <a:srgbClr val="EC9EFC"/>
      </a:accent2>
      <a:accent3>
        <a:srgbClr val="4F7FFB"/>
      </a:accent3>
      <a:accent4>
        <a:srgbClr val="7D4D56"/>
      </a:accent4>
      <a:accent5>
        <a:srgbClr val="F4A795"/>
      </a:accent5>
      <a:accent6>
        <a:srgbClr val="43325A"/>
      </a:accent6>
      <a:hlink>
        <a:srgbClr val="4276AA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2" baseType="lpstr">
      <vt:lpstr>Arial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2025-04-06T13:52:46Z</dcterms:created>
  <cp:lastModifiedBy>user</cp:lastModifiedBy>
  <dcterms:modified xsi:type="dcterms:W3CDTF">2025-04-06T13:52:46Z</dcterms:modified>
  <cp:revision>1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pid="2" fmtid="{D5CDD505-2E9C-101B-9397-08002B2CF9AE}" name="copyright">
    <vt:lpwstr>https://docmee.cn</vt:lpwstr>
  </property>
  <property pid="3" fmtid="{D5CDD505-2E9C-101B-9397-08002B2CF9AE}" name="developer">
    <vt:lpwstr>https://github.com/veasion</vt:lpwstr>
  </property>
</Properties>
</file>